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49"/>
  </p:notesMasterIdLst>
  <p:sldIdLst>
    <p:sldId id="256" r:id="rId6"/>
    <p:sldId id="267" r:id="rId7"/>
    <p:sldId id="300" r:id="rId8"/>
    <p:sldId id="301" r:id="rId9"/>
    <p:sldId id="270" r:id="rId10"/>
    <p:sldId id="280" r:id="rId11"/>
    <p:sldId id="271" r:id="rId12"/>
    <p:sldId id="279" r:id="rId13"/>
    <p:sldId id="277" r:id="rId14"/>
    <p:sldId id="278" r:id="rId15"/>
    <p:sldId id="290" r:id="rId16"/>
    <p:sldId id="292" r:id="rId17"/>
    <p:sldId id="293" r:id="rId18"/>
    <p:sldId id="294" r:id="rId19"/>
    <p:sldId id="295" r:id="rId20"/>
    <p:sldId id="297" r:id="rId21"/>
    <p:sldId id="296" r:id="rId22"/>
    <p:sldId id="276" r:id="rId23"/>
    <p:sldId id="298" r:id="rId24"/>
    <p:sldId id="299" r:id="rId25"/>
    <p:sldId id="302" r:id="rId26"/>
    <p:sldId id="309" r:id="rId27"/>
    <p:sldId id="312" r:id="rId28"/>
    <p:sldId id="310" r:id="rId29"/>
    <p:sldId id="274" r:id="rId30"/>
    <p:sldId id="317" r:id="rId31"/>
    <p:sldId id="314" r:id="rId32"/>
    <p:sldId id="316" r:id="rId33"/>
    <p:sldId id="281" r:id="rId34"/>
    <p:sldId id="322" r:id="rId35"/>
    <p:sldId id="284" r:id="rId36"/>
    <p:sldId id="319" r:id="rId37"/>
    <p:sldId id="320" r:id="rId38"/>
    <p:sldId id="321" r:id="rId39"/>
    <p:sldId id="282" r:id="rId40"/>
    <p:sldId id="323" r:id="rId41"/>
    <p:sldId id="289" r:id="rId42"/>
    <p:sldId id="287" r:id="rId43"/>
    <p:sldId id="288" r:id="rId44"/>
    <p:sldId id="286" r:id="rId45"/>
    <p:sldId id="285" r:id="rId46"/>
    <p:sldId id="313" r:id="rId47"/>
    <p:sldId id="31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CA6171D-003B-AE4A-2261-8284A5D1E03A}" name="Arthur VANDECAN" initials="AV" userId="Arthur VANDECAN" providerId="None"/>
  <p188:author id="{917B3057-3944-0ADC-1418-7198B44F0BB8}" name="Naelle BARBE" initials="NB" userId="Naelle BARBE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A"/>
    <a:srgbClr val="FEED01"/>
    <a:srgbClr val="F5F5F2"/>
    <a:srgbClr val="FF9E1B"/>
    <a:srgbClr val="007A69"/>
    <a:srgbClr val="BFBFBF"/>
    <a:srgbClr val="BEBEBE"/>
    <a:srgbClr val="B63679"/>
    <a:srgbClr val="F2F2F2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F0ECC-DF3F-454F-C0D4-80C16A58F5F6}" v="2" dt="2023-06-09T17:21:25.499"/>
    <p1510:client id="{2DC3348C-0653-134F-26F3-414EE3F5EBB0}" v="2" dt="2023-06-10T08:50:42.290"/>
    <p1510:client id="{68C1B5B9-169B-0FAF-F519-B40E0EBE354B}" v="7" dt="2023-06-08T22:39:12.683"/>
    <p1510:client id="{8A08335E-A9DE-F5C8-C421-2EFE1B016DB9}" v="9" dt="2023-06-08T21:55:18.126"/>
    <p1510:client id="{8EF93CAE-3E6F-FDC0-1560-AAD6DB4D875C}" v="12" dt="2023-06-09T11:38:15.012"/>
    <p1510:client id="{A2690CE5-1E60-5B4E-B8C2-EFC923302F7E}" v="11" dt="2023-06-08T22:36:38.055"/>
    <p1510:client id="{AD99ADC3-2747-FFFA-7513-8E164E11DD79}" v="4" dt="2023-06-09T14:40:17.890"/>
    <p1510:client id="{E04DB7FE-98A9-4153-8142-BFA4B7DA5FC8}" v="8" dt="2023-01-02T10:49:19.265"/>
    <p1510:client id="{EDB6330A-84EA-DE1D-471F-F71871D42804}" v="29" dt="2023-06-08T21:46:32.056"/>
    <p1510:client id="{F9454FE0-AF73-4FE2-FE07-66E22B6B430A}" v="1" dt="2023-06-09T19:57:35.827"/>
    <p1510:client id="{FCCF619E-594A-7A78-A38E-E60DA367A745}" v="4" dt="2023-06-09T19:46:06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823" autoAdjust="0"/>
  </p:normalViewPr>
  <p:slideViewPr>
    <p:cSldViewPr snapToGrid="0">
      <p:cViewPr varScale="1">
        <p:scale>
          <a:sx n="74" d="100"/>
          <a:sy n="74" d="100"/>
        </p:scale>
        <p:origin x="936" y="58"/>
      </p:cViewPr>
      <p:guideLst>
        <p:guide orient="horz" pos="2205"/>
        <p:guide pos="3840"/>
      </p:guideLst>
    </p:cSldViewPr>
  </p:slideViewPr>
  <p:notesTextViewPr>
    <p:cViewPr>
      <p:scale>
        <a:sx n="3" d="2"/>
        <a:sy n="3" d="2"/>
      </p:scale>
      <p:origin x="0" y="-27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55" Type="http://schemas.microsoft.com/office/2018/10/relationships/authors" Target="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BE  Naelle" userId="S::naelle.barbe@ulb.be::4b437464-e3ed-40f0-92c3-8248a0cb1a7d" providerId="AD" clId="Web-{4ABD8AE6-11E4-45FF-9A6F-D92CDBFCB8D6}"/>
    <pc:docChg chg="modSld">
      <pc:chgData name="BARBE  Naelle" userId="S::naelle.barbe@ulb.be::4b437464-e3ed-40f0-92c3-8248a0cb1a7d" providerId="AD" clId="Web-{4ABD8AE6-11E4-45FF-9A6F-D92CDBFCB8D6}" dt="2022-12-05T14:04:59.094" v="57" actId="20577"/>
      <pc:docMkLst>
        <pc:docMk/>
      </pc:docMkLst>
      <pc:sldChg chg="modSp">
        <pc:chgData name="BARBE  Naelle" userId="S::naelle.barbe@ulb.be::4b437464-e3ed-40f0-92c3-8248a0cb1a7d" providerId="AD" clId="Web-{4ABD8AE6-11E4-45FF-9A6F-D92CDBFCB8D6}" dt="2022-12-05T13:06:55.955" v="1"/>
        <pc:sldMkLst>
          <pc:docMk/>
          <pc:sldMk cId="4034508500" sldId="316"/>
        </pc:sldMkLst>
        <pc:graphicFrameChg chg="mod modGraphic">
          <ac:chgData name="BARBE  Naelle" userId="S::naelle.barbe@ulb.be::4b437464-e3ed-40f0-92c3-8248a0cb1a7d" providerId="AD" clId="Web-{4ABD8AE6-11E4-45FF-9A6F-D92CDBFCB8D6}" dt="2022-12-05T13:06:55.955" v="1"/>
          <ac:graphicFrameMkLst>
            <pc:docMk/>
            <pc:sldMk cId="4034508500" sldId="316"/>
            <ac:graphicFrameMk id="31" creationId="{4C85DC45-FDE3-DE4A-F09B-866124AA9947}"/>
          </ac:graphicFrameMkLst>
        </pc:graphicFrameChg>
      </pc:sldChg>
      <pc:sldChg chg="modSp">
        <pc:chgData name="BARBE  Naelle" userId="S::naelle.barbe@ulb.be::4b437464-e3ed-40f0-92c3-8248a0cb1a7d" providerId="AD" clId="Web-{4ABD8AE6-11E4-45FF-9A6F-D92CDBFCB8D6}" dt="2022-12-05T14:02:37.855" v="45"/>
        <pc:sldMkLst>
          <pc:docMk/>
          <pc:sldMk cId="114424202" sldId="319"/>
        </pc:sldMkLst>
        <pc:spChg chg="mod">
          <ac:chgData name="BARBE  Naelle" userId="S::naelle.barbe@ulb.be::4b437464-e3ed-40f0-92c3-8248a0cb1a7d" providerId="AD" clId="Web-{4ABD8AE6-11E4-45FF-9A6F-D92CDBFCB8D6}" dt="2022-12-05T13:55:27.746" v="41" actId="20577"/>
          <ac:spMkLst>
            <pc:docMk/>
            <pc:sldMk cId="114424202" sldId="319"/>
            <ac:spMk id="18" creationId="{00000000-0000-0000-0000-000000000000}"/>
          </ac:spMkLst>
        </pc:spChg>
        <pc:graphicFrameChg chg="mod modGraphic">
          <ac:chgData name="BARBE  Naelle" userId="S::naelle.barbe@ulb.be::4b437464-e3ed-40f0-92c3-8248a0cb1a7d" providerId="AD" clId="Web-{4ABD8AE6-11E4-45FF-9A6F-D92CDBFCB8D6}" dt="2022-12-05T14:02:37.855" v="45"/>
          <ac:graphicFrameMkLst>
            <pc:docMk/>
            <pc:sldMk cId="114424202" sldId="319"/>
            <ac:graphicFrameMk id="15" creationId="{00000000-0000-0000-0000-000000000000}"/>
          </ac:graphicFrameMkLst>
        </pc:graphicFrameChg>
      </pc:sldChg>
      <pc:sldChg chg="modSp">
        <pc:chgData name="BARBE  Naelle" userId="S::naelle.barbe@ulb.be::4b437464-e3ed-40f0-92c3-8248a0cb1a7d" providerId="AD" clId="Web-{4ABD8AE6-11E4-45FF-9A6F-D92CDBFCB8D6}" dt="2022-12-05T14:03:28.513" v="49"/>
        <pc:sldMkLst>
          <pc:docMk/>
          <pc:sldMk cId="3986802033" sldId="325"/>
        </pc:sldMkLst>
        <pc:spChg chg="mod">
          <ac:chgData name="BARBE  Naelle" userId="S::naelle.barbe@ulb.be::4b437464-e3ed-40f0-92c3-8248a0cb1a7d" providerId="AD" clId="Web-{4ABD8AE6-11E4-45FF-9A6F-D92CDBFCB8D6}" dt="2022-12-05T13:55:19.980" v="37" actId="20577"/>
          <ac:spMkLst>
            <pc:docMk/>
            <pc:sldMk cId="3986802033" sldId="325"/>
            <ac:spMk id="18" creationId="{00000000-0000-0000-0000-000000000000}"/>
          </ac:spMkLst>
        </pc:spChg>
        <pc:graphicFrameChg chg="mod modGraphic">
          <ac:chgData name="BARBE  Naelle" userId="S::naelle.barbe@ulb.be::4b437464-e3ed-40f0-92c3-8248a0cb1a7d" providerId="AD" clId="Web-{4ABD8AE6-11E4-45FF-9A6F-D92CDBFCB8D6}" dt="2022-12-05T14:03:28.513" v="49"/>
          <ac:graphicFrameMkLst>
            <pc:docMk/>
            <pc:sldMk cId="3986802033" sldId="325"/>
            <ac:graphicFrameMk id="15" creationId="{00000000-0000-0000-0000-000000000000}"/>
          </ac:graphicFrameMkLst>
        </pc:graphicFrameChg>
      </pc:sldChg>
      <pc:sldChg chg="modSp">
        <pc:chgData name="BARBE  Naelle" userId="S::naelle.barbe@ulb.be::4b437464-e3ed-40f0-92c3-8248a0cb1a7d" providerId="AD" clId="Web-{4ABD8AE6-11E4-45FF-9A6F-D92CDBFCB8D6}" dt="2022-12-05T14:03:49.342" v="53"/>
        <pc:sldMkLst>
          <pc:docMk/>
          <pc:sldMk cId="2532936616" sldId="326"/>
        </pc:sldMkLst>
        <pc:graphicFrameChg chg="mod modGraphic">
          <ac:chgData name="BARBE  Naelle" userId="S::naelle.barbe@ulb.be::4b437464-e3ed-40f0-92c3-8248a0cb1a7d" providerId="AD" clId="Web-{4ABD8AE6-11E4-45FF-9A6F-D92CDBFCB8D6}" dt="2022-12-05T14:03:49.342" v="53"/>
          <ac:graphicFrameMkLst>
            <pc:docMk/>
            <pc:sldMk cId="2532936616" sldId="326"/>
            <ac:graphicFrameMk id="15" creationId="{00000000-0000-0000-0000-000000000000}"/>
          </ac:graphicFrameMkLst>
        </pc:graphicFrameChg>
      </pc:sldChg>
      <pc:sldChg chg="modSp">
        <pc:chgData name="BARBE  Naelle" userId="S::naelle.barbe@ulb.be::4b437464-e3ed-40f0-92c3-8248a0cb1a7d" providerId="AD" clId="Web-{4ABD8AE6-11E4-45FF-9A6F-D92CDBFCB8D6}" dt="2022-12-05T14:04:59.094" v="57" actId="20577"/>
        <pc:sldMkLst>
          <pc:docMk/>
          <pc:sldMk cId="1456700507" sldId="329"/>
        </pc:sldMkLst>
        <pc:spChg chg="mod">
          <ac:chgData name="BARBE  Naelle" userId="S::naelle.barbe@ulb.be::4b437464-e3ed-40f0-92c3-8248a0cb1a7d" providerId="AD" clId="Web-{4ABD8AE6-11E4-45FF-9A6F-D92CDBFCB8D6}" dt="2022-12-05T14:04:25.218" v="54" actId="20577"/>
          <ac:spMkLst>
            <pc:docMk/>
            <pc:sldMk cId="1456700507" sldId="329"/>
            <ac:spMk id="25" creationId="{00000000-0000-0000-0000-000000000000}"/>
          </ac:spMkLst>
        </pc:spChg>
        <pc:spChg chg="mod">
          <ac:chgData name="BARBE  Naelle" userId="S::naelle.barbe@ulb.be::4b437464-e3ed-40f0-92c3-8248a0cb1a7d" providerId="AD" clId="Web-{4ABD8AE6-11E4-45FF-9A6F-D92CDBFCB8D6}" dt="2022-12-05T14:04:28.671" v="55" actId="20577"/>
          <ac:spMkLst>
            <pc:docMk/>
            <pc:sldMk cId="1456700507" sldId="329"/>
            <ac:spMk id="28" creationId="{00000000-0000-0000-0000-000000000000}"/>
          </ac:spMkLst>
        </pc:spChg>
        <pc:spChg chg="mod">
          <ac:chgData name="BARBE  Naelle" userId="S::naelle.barbe@ulb.be::4b437464-e3ed-40f0-92c3-8248a0cb1a7d" providerId="AD" clId="Web-{4ABD8AE6-11E4-45FF-9A6F-D92CDBFCB8D6}" dt="2022-12-05T14:04:59.094" v="57" actId="20577"/>
          <ac:spMkLst>
            <pc:docMk/>
            <pc:sldMk cId="1456700507" sldId="329"/>
            <ac:spMk id="31" creationId="{00000000-0000-0000-0000-000000000000}"/>
          </ac:spMkLst>
        </pc:spChg>
      </pc:sldChg>
      <pc:sldChg chg="modSp">
        <pc:chgData name="BARBE  Naelle" userId="S::naelle.barbe@ulb.be::4b437464-e3ed-40f0-92c3-8248a0cb1a7d" providerId="AD" clId="Web-{4ABD8AE6-11E4-45FF-9A6F-D92CDBFCB8D6}" dt="2022-12-05T13:26:59.216" v="12" actId="1076"/>
        <pc:sldMkLst>
          <pc:docMk/>
          <pc:sldMk cId="3434801056" sldId="331"/>
        </pc:sldMkLst>
        <pc:spChg chg="mod">
          <ac:chgData name="BARBE  Naelle" userId="S::naelle.barbe@ulb.be::4b437464-e3ed-40f0-92c3-8248a0cb1a7d" providerId="AD" clId="Web-{4ABD8AE6-11E4-45FF-9A6F-D92CDBFCB8D6}" dt="2022-12-05T13:26:03.574" v="4" actId="1076"/>
          <ac:spMkLst>
            <pc:docMk/>
            <pc:sldMk cId="3434801056" sldId="331"/>
            <ac:spMk id="99" creationId="{0329A145-626F-C885-45F4-35BF638CBFF4}"/>
          </ac:spMkLst>
        </pc:spChg>
        <pc:spChg chg="mod">
          <ac:chgData name="BARBE  Naelle" userId="S::naelle.barbe@ulb.be::4b437464-e3ed-40f0-92c3-8248a0cb1a7d" providerId="AD" clId="Web-{4ABD8AE6-11E4-45FF-9A6F-D92CDBFCB8D6}" dt="2022-12-05T13:26:48.981" v="10" actId="1076"/>
          <ac:spMkLst>
            <pc:docMk/>
            <pc:sldMk cId="3434801056" sldId="331"/>
            <ac:spMk id="100" creationId="{F7246B43-CA7D-EE7D-21B4-9B71AC49FE34}"/>
          </ac:spMkLst>
        </pc:spChg>
        <pc:spChg chg="mod">
          <ac:chgData name="BARBE  Naelle" userId="S::naelle.barbe@ulb.be::4b437464-e3ed-40f0-92c3-8248a0cb1a7d" providerId="AD" clId="Web-{4ABD8AE6-11E4-45FF-9A6F-D92CDBFCB8D6}" dt="2022-12-05T13:26:59.216" v="12" actId="1076"/>
          <ac:spMkLst>
            <pc:docMk/>
            <pc:sldMk cId="3434801056" sldId="331"/>
            <ac:spMk id="102" creationId="{BB0306C4-2FBB-DDA4-3B81-833DDABCEBA2}"/>
          </ac:spMkLst>
        </pc:spChg>
        <pc:spChg chg="mod">
          <ac:chgData name="BARBE  Naelle" userId="S::naelle.barbe@ulb.be::4b437464-e3ed-40f0-92c3-8248a0cb1a7d" providerId="AD" clId="Web-{4ABD8AE6-11E4-45FF-9A6F-D92CDBFCB8D6}" dt="2022-12-05T13:26:43.497" v="9" actId="1076"/>
          <ac:spMkLst>
            <pc:docMk/>
            <pc:sldMk cId="3434801056" sldId="331"/>
            <ac:spMk id="103" creationId="{C11F323F-F989-0DD1-844D-197A8EF534EB}"/>
          </ac:spMkLst>
        </pc:spChg>
      </pc:sldChg>
    </pc:docChg>
  </pc:docChgLst>
  <pc:docChgLst>
    <pc:chgData name="DEMARETS  Mathieu" userId="S::mathieu.demarets@ulb.be::3065ac17-779f-435f-ad6a-e12d0bd7afde" providerId="AD" clId="Web-{8EF93CAE-3E6F-FDC0-1560-AAD6DB4D875C}"/>
    <pc:docChg chg="modSld">
      <pc:chgData name="DEMARETS  Mathieu" userId="S::mathieu.demarets@ulb.be::3065ac17-779f-435f-ad6a-e12d0bd7afde" providerId="AD" clId="Web-{8EF93CAE-3E6F-FDC0-1560-AAD6DB4D875C}" dt="2023-06-09T11:38:15.012" v="11"/>
      <pc:docMkLst>
        <pc:docMk/>
      </pc:docMkLst>
      <pc:sldChg chg="modTransition">
        <pc:chgData name="DEMARETS  Mathieu" userId="S::mathieu.demarets@ulb.be::3065ac17-779f-435f-ad6a-e12d0bd7afde" providerId="AD" clId="Web-{8EF93CAE-3E6F-FDC0-1560-AAD6DB4D875C}" dt="2023-06-09T11:38:15.012" v="8"/>
        <pc:sldMkLst>
          <pc:docMk/>
          <pc:sldMk cId="1999891410" sldId="292"/>
        </pc:sldMkLst>
      </pc:sldChg>
      <pc:sldChg chg="modTransition">
        <pc:chgData name="DEMARETS  Mathieu" userId="S::mathieu.demarets@ulb.be::3065ac17-779f-435f-ad6a-e12d0bd7afde" providerId="AD" clId="Web-{8EF93CAE-3E6F-FDC0-1560-AAD6DB4D875C}" dt="2023-06-09T11:38:15.012" v="6"/>
        <pc:sldMkLst>
          <pc:docMk/>
          <pc:sldMk cId="2931386002" sldId="293"/>
        </pc:sldMkLst>
      </pc:sldChg>
      <pc:sldChg chg="modTransition">
        <pc:chgData name="DEMARETS  Mathieu" userId="S::mathieu.demarets@ulb.be::3065ac17-779f-435f-ad6a-e12d0bd7afde" providerId="AD" clId="Web-{8EF93CAE-3E6F-FDC0-1560-AAD6DB4D875C}" dt="2023-06-09T11:38:15.012" v="7"/>
        <pc:sldMkLst>
          <pc:docMk/>
          <pc:sldMk cId="812004826" sldId="294"/>
        </pc:sldMkLst>
      </pc:sldChg>
      <pc:sldChg chg="modTransition">
        <pc:chgData name="DEMARETS  Mathieu" userId="S::mathieu.demarets@ulb.be::3065ac17-779f-435f-ad6a-e12d0bd7afde" providerId="AD" clId="Web-{8EF93CAE-3E6F-FDC0-1560-AAD6DB4D875C}" dt="2023-06-09T11:38:15.012" v="9"/>
        <pc:sldMkLst>
          <pc:docMk/>
          <pc:sldMk cId="2351142852" sldId="295"/>
        </pc:sldMkLst>
      </pc:sldChg>
      <pc:sldChg chg="modTransition">
        <pc:chgData name="DEMARETS  Mathieu" userId="S::mathieu.demarets@ulb.be::3065ac17-779f-435f-ad6a-e12d0bd7afde" providerId="AD" clId="Web-{8EF93CAE-3E6F-FDC0-1560-AAD6DB4D875C}" dt="2023-06-09T11:38:15.012" v="11"/>
        <pc:sldMkLst>
          <pc:docMk/>
          <pc:sldMk cId="3218140538" sldId="296"/>
        </pc:sldMkLst>
      </pc:sldChg>
      <pc:sldChg chg="modTransition">
        <pc:chgData name="DEMARETS  Mathieu" userId="S::mathieu.demarets@ulb.be::3065ac17-779f-435f-ad6a-e12d0bd7afde" providerId="AD" clId="Web-{8EF93CAE-3E6F-FDC0-1560-AAD6DB4D875C}" dt="2023-06-09T11:38:15.012" v="10"/>
        <pc:sldMkLst>
          <pc:docMk/>
          <pc:sldMk cId="3374429152" sldId="297"/>
        </pc:sldMkLst>
      </pc:sldChg>
    </pc:docChg>
  </pc:docChgLst>
  <pc:docChgLst>
    <pc:chgData name="DEMARETS  Mathieu" userId="S::mathieu.demarets@ulb.be::3065ac17-779f-435f-ad6a-e12d0bd7afde" providerId="AD" clId="Web-{002C2B1D-5D77-45FE-8AD8-3DB6BA4DDBDA}"/>
    <pc:docChg chg="modSld">
      <pc:chgData name="DEMARETS  Mathieu" userId="S::mathieu.demarets@ulb.be::3065ac17-779f-435f-ad6a-e12d0bd7afde" providerId="AD" clId="Web-{002C2B1D-5D77-45FE-8AD8-3DB6BA4DDBDA}" dt="2022-12-03T17:06:24.337" v="0" actId="20577"/>
      <pc:docMkLst>
        <pc:docMk/>
      </pc:docMkLst>
      <pc:sldChg chg="modSp">
        <pc:chgData name="DEMARETS  Mathieu" userId="S::mathieu.demarets@ulb.be::3065ac17-779f-435f-ad6a-e12d0bd7afde" providerId="AD" clId="Web-{002C2B1D-5D77-45FE-8AD8-3DB6BA4DDBDA}" dt="2022-12-03T17:06:24.337" v="0" actId="20577"/>
        <pc:sldMkLst>
          <pc:docMk/>
          <pc:sldMk cId="1456700507" sldId="329"/>
        </pc:sldMkLst>
        <pc:spChg chg="mod">
          <ac:chgData name="DEMARETS  Mathieu" userId="S::mathieu.demarets@ulb.be::3065ac17-779f-435f-ad6a-e12d0bd7afde" providerId="AD" clId="Web-{002C2B1D-5D77-45FE-8AD8-3DB6BA4DDBDA}" dt="2022-12-03T17:06:24.337" v="0" actId="20577"/>
          <ac:spMkLst>
            <pc:docMk/>
            <pc:sldMk cId="1456700507" sldId="329"/>
            <ac:spMk id="38" creationId="{00000000-0000-0000-0000-000000000000}"/>
          </ac:spMkLst>
        </pc:spChg>
      </pc:sldChg>
    </pc:docChg>
  </pc:docChgLst>
  <pc:docChgLst>
    <pc:chgData name="Naelle BARBE" userId="4b437464-e3ed-40f0-92c3-8248a0cb1a7d" providerId="ADAL" clId="{4BD37CCD-3057-4E42-86FB-67A201583369}"/>
    <pc:docChg chg="undo redo custSel addSld delSld modSld sldOrd">
      <pc:chgData name="Naelle BARBE" userId="4b437464-e3ed-40f0-92c3-8248a0cb1a7d" providerId="ADAL" clId="{4BD37CCD-3057-4E42-86FB-67A201583369}" dt="2023-01-01T14:02:11.325" v="7056" actId="20577"/>
      <pc:docMkLst>
        <pc:docMk/>
      </pc:docMkLst>
      <pc:sldChg chg="modSp mod">
        <pc:chgData name="Naelle BARBE" userId="4b437464-e3ed-40f0-92c3-8248a0cb1a7d" providerId="ADAL" clId="{4BD37CCD-3057-4E42-86FB-67A201583369}" dt="2022-12-31T12:40:18.786" v="78" actId="20577"/>
        <pc:sldMkLst>
          <pc:docMk/>
          <pc:sldMk cId="2643923242" sldId="256"/>
        </pc:sldMkLst>
        <pc:spChg chg="mod">
          <ac:chgData name="Naelle BARBE" userId="4b437464-e3ed-40f0-92c3-8248a0cb1a7d" providerId="ADAL" clId="{4BD37CCD-3057-4E42-86FB-67A201583369}" dt="2022-12-31T12:40:18.786" v="78" actId="20577"/>
          <ac:spMkLst>
            <pc:docMk/>
            <pc:sldMk cId="2643923242" sldId="256"/>
            <ac:spMk id="24" creationId="{00000000-0000-0000-0000-000000000000}"/>
          </ac:spMkLst>
        </pc:spChg>
      </pc:sldChg>
      <pc:sldChg chg="addSp delSp modSp mod addCm">
        <pc:chgData name="Naelle BARBE" userId="4b437464-e3ed-40f0-92c3-8248a0cb1a7d" providerId="ADAL" clId="{4BD37CCD-3057-4E42-86FB-67A201583369}" dt="2022-12-31T12:41:34.274" v="81"/>
        <pc:sldMkLst>
          <pc:docMk/>
          <pc:sldMk cId="1782211899" sldId="267"/>
        </pc:sldMkLst>
        <pc:spChg chg="add mod">
          <ac:chgData name="Naelle BARBE" userId="4b437464-e3ed-40f0-92c3-8248a0cb1a7d" providerId="ADAL" clId="{4BD37CCD-3057-4E42-86FB-67A201583369}" dt="2022-12-31T12:41:13.334" v="80"/>
          <ac:spMkLst>
            <pc:docMk/>
            <pc:sldMk cId="1782211899" sldId="267"/>
            <ac:spMk id="3" creationId="{41DA84BD-D9DF-97BA-F0D0-BCCE81E6EF27}"/>
          </ac:spMkLst>
        </pc:spChg>
        <pc:spChg chg="del">
          <ac:chgData name="Naelle BARBE" userId="4b437464-e3ed-40f0-92c3-8248a0cb1a7d" providerId="ADAL" clId="{4BD37CCD-3057-4E42-86FB-67A201583369}" dt="2022-12-31T12:41:12.633" v="79" actId="478"/>
          <ac:spMkLst>
            <pc:docMk/>
            <pc:sldMk cId="1782211899" sldId="267"/>
            <ac:spMk id="4" creationId="{00000000-0000-0000-0000-000000000000}"/>
          </ac:spMkLst>
        </pc:spChg>
      </pc:sldChg>
      <pc:sldChg chg="modSp mod">
        <pc:chgData name="Naelle BARBE" userId="4b437464-e3ed-40f0-92c3-8248a0cb1a7d" providerId="ADAL" clId="{4BD37CCD-3057-4E42-86FB-67A201583369}" dt="2022-12-31T12:43:41.739" v="273" actId="20577"/>
        <pc:sldMkLst>
          <pc:docMk/>
          <pc:sldMk cId="3997485445" sldId="303"/>
        </pc:sldMkLst>
        <pc:spChg chg="mod">
          <ac:chgData name="Naelle BARBE" userId="4b437464-e3ed-40f0-92c3-8248a0cb1a7d" providerId="ADAL" clId="{4BD37CCD-3057-4E42-86FB-67A201583369}" dt="2022-12-31T12:43:41.739" v="273" actId="20577"/>
          <ac:spMkLst>
            <pc:docMk/>
            <pc:sldMk cId="3997485445" sldId="303"/>
            <ac:spMk id="2" creationId="{00000000-0000-0000-0000-000000000000}"/>
          </ac:spMkLst>
        </pc:spChg>
      </pc:sldChg>
      <pc:sldChg chg="addSp delSp modSp mod ord delAnim modAnim">
        <pc:chgData name="Naelle BARBE" userId="4b437464-e3ed-40f0-92c3-8248a0cb1a7d" providerId="ADAL" clId="{4BD37CCD-3057-4E42-86FB-67A201583369}" dt="2023-01-01T14:01:52.407" v="7052"/>
        <pc:sldMkLst>
          <pc:docMk/>
          <pc:sldMk cId="4034508500" sldId="316"/>
        </pc:sldMkLst>
        <pc:spChg chg="mod">
          <ac:chgData name="Naelle BARBE" userId="4b437464-e3ed-40f0-92c3-8248a0cb1a7d" providerId="ADAL" clId="{4BD37CCD-3057-4E42-86FB-67A201583369}" dt="2022-12-31T13:16:17.444" v="2413" actId="20577"/>
          <ac:spMkLst>
            <pc:docMk/>
            <pc:sldMk cId="4034508500" sldId="316"/>
            <ac:spMk id="2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2-12-31T12:50:18.134" v="441" actId="208"/>
          <ac:spMkLst>
            <pc:docMk/>
            <pc:sldMk cId="4034508500" sldId="316"/>
            <ac:spMk id="6" creationId="{A23C2E57-5FE8-A497-A3DC-539670FD3EBF}"/>
          </ac:spMkLst>
        </pc:spChg>
        <pc:spChg chg="mod">
          <ac:chgData name="Naelle BARBE" userId="4b437464-e3ed-40f0-92c3-8248a0cb1a7d" providerId="ADAL" clId="{4BD37CCD-3057-4E42-86FB-67A201583369}" dt="2022-12-31T12:58:23.824" v="993" actId="1035"/>
          <ac:spMkLst>
            <pc:docMk/>
            <pc:sldMk cId="4034508500" sldId="316"/>
            <ac:spMk id="7" creationId="{4831C9EF-4895-D457-563C-D3BEB27D4E2A}"/>
          </ac:spMkLst>
        </pc:spChg>
        <pc:spChg chg="mod">
          <ac:chgData name="Naelle BARBE" userId="4b437464-e3ed-40f0-92c3-8248a0cb1a7d" providerId="ADAL" clId="{4BD37CCD-3057-4E42-86FB-67A201583369}" dt="2022-12-31T12:58:23.824" v="993" actId="1035"/>
          <ac:spMkLst>
            <pc:docMk/>
            <pc:sldMk cId="4034508500" sldId="316"/>
            <ac:spMk id="9" creationId="{517BB5BB-53D2-338E-919F-9551C78AD735}"/>
          </ac:spMkLst>
        </pc:spChg>
        <pc:spChg chg="mod">
          <ac:chgData name="Naelle BARBE" userId="4b437464-e3ed-40f0-92c3-8248a0cb1a7d" providerId="ADAL" clId="{4BD37CCD-3057-4E42-86FB-67A201583369}" dt="2022-12-31T12:58:23.824" v="993" actId="1035"/>
          <ac:spMkLst>
            <pc:docMk/>
            <pc:sldMk cId="4034508500" sldId="316"/>
            <ac:spMk id="11" creationId="{305CF1C1-10E4-8F14-8012-8D3E55A66DE1}"/>
          </ac:spMkLst>
        </pc:spChg>
        <pc:spChg chg="mod">
          <ac:chgData name="Naelle BARBE" userId="4b437464-e3ed-40f0-92c3-8248a0cb1a7d" providerId="ADAL" clId="{4BD37CCD-3057-4E42-86FB-67A201583369}" dt="2022-12-31T12:58:23.824" v="993" actId="1035"/>
          <ac:spMkLst>
            <pc:docMk/>
            <pc:sldMk cId="4034508500" sldId="316"/>
            <ac:spMk id="12" creationId="{1DAD23A3-5A8F-F3D7-55C0-F208E0136231}"/>
          </ac:spMkLst>
        </pc:spChg>
        <pc:spChg chg="mod">
          <ac:chgData name="Naelle BARBE" userId="4b437464-e3ed-40f0-92c3-8248a0cb1a7d" providerId="ADAL" clId="{4BD37CCD-3057-4E42-86FB-67A201583369}" dt="2022-12-31T12:53:29.344" v="704" actId="14100"/>
          <ac:spMkLst>
            <pc:docMk/>
            <pc:sldMk cId="4034508500" sldId="316"/>
            <ac:spMk id="13" creationId="{8455ED59-DD2E-CEA5-6E5E-72793ABDF66B}"/>
          </ac:spMkLst>
        </pc:spChg>
        <pc:spChg chg="mod">
          <ac:chgData name="Naelle BARBE" userId="4b437464-e3ed-40f0-92c3-8248a0cb1a7d" providerId="ADAL" clId="{4BD37CCD-3057-4E42-86FB-67A201583369}" dt="2022-12-31T12:53:50.202" v="709" actId="14100"/>
          <ac:spMkLst>
            <pc:docMk/>
            <pc:sldMk cId="4034508500" sldId="316"/>
            <ac:spMk id="15" creationId="{75E045A2-D38A-BB23-4CAE-B452CEC4E192}"/>
          </ac:spMkLst>
        </pc:spChg>
        <pc:spChg chg="mod">
          <ac:chgData name="Naelle BARBE" userId="4b437464-e3ed-40f0-92c3-8248a0cb1a7d" providerId="ADAL" clId="{4BD37CCD-3057-4E42-86FB-67A201583369}" dt="2022-12-31T12:53:43.101" v="707" actId="14100"/>
          <ac:spMkLst>
            <pc:docMk/>
            <pc:sldMk cId="4034508500" sldId="316"/>
            <ac:spMk id="19" creationId="{47B05D4E-20D0-29A8-05EB-E16F2CE268E6}"/>
          </ac:spMkLst>
        </pc:spChg>
        <pc:spChg chg="mod">
          <ac:chgData name="Naelle BARBE" userId="4b437464-e3ed-40f0-92c3-8248a0cb1a7d" providerId="ADAL" clId="{4BD37CCD-3057-4E42-86FB-67A201583369}" dt="2022-12-31T12:52:53.122" v="666" actId="208"/>
          <ac:spMkLst>
            <pc:docMk/>
            <pc:sldMk cId="4034508500" sldId="316"/>
            <ac:spMk id="20" creationId="{5BF06EDB-0B57-7FF6-6C10-613964D352AB}"/>
          </ac:spMkLst>
        </pc:spChg>
        <pc:spChg chg="mod">
          <ac:chgData name="Naelle BARBE" userId="4b437464-e3ed-40f0-92c3-8248a0cb1a7d" providerId="ADAL" clId="{4BD37CCD-3057-4E42-86FB-67A201583369}" dt="2022-12-31T12:52:56.563" v="668" actId="207"/>
          <ac:spMkLst>
            <pc:docMk/>
            <pc:sldMk cId="4034508500" sldId="316"/>
            <ac:spMk id="21" creationId="{4C0B11B3-190C-E43E-EACA-F9BB27C61247}"/>
          </ac:spMkLst>
        </pc:spChg>
        <pc:spChg chg="mod">
          <ac:chgData name="Naelle BARBE" userId="4b437464-e3ed-40f0-92c3-8248a0cb1a7d" providerId="ADAL" clId="{4BD37CCD-3057-4E42-86FB-67A201583369}" dt="2022-12-31T12:58:23.824" v="993" actId="1035"/>
          <ac:spMkLst>
            <pc:docMk/>
            <pc:sldMk cId="4034508500" sldId="316"/>
            <ac:spMk id="28" creationId="{CFDBA1CE-7381-3040-97FC-387143E4BB1A}"/>
          </ac:spMkLst>
        </pc:spChg>
        <pc:spChg chg="del">
          <ac:chgData name="Naelle BARBE" userId="4b437464-e3ed-40f0-92c3-8248a0cb1a7d" providerId="ADAL" clId="{4BD37CCD-3057-4E42-86FB-67A201583369}" dt="2022-12-31T12:56:32.972" v="875" actId="478"/>
          <ac:spMkLst>
            <pc:docMk/>
            <pc:sldMk cId="4034508500" sldId="316"/>
            <ac:spMk id="29" creationId="{5416199A-8D01-3FD0-97A5-C1655F37117C}"/>
          </ac:spMkLst>
        </pc:spChg>
        <pc:spChg chg="del">
          <ac:chgData name="Naelle BARBE" userId="4b437464-e3ed-40f0-92c3-8248a0cb1a7d" providerId="ADAL" clId="{4BD37CCD-3057-4E42-86FB-67A201583369}" dt="2022-12-31T12:56:32.972" v="875" actId="478"/>
          <ac:spMkLst>
            <pc:docMk/>
            <pc:sldMk cId="4034508500" sldId="316"/>
            <ac:spMk id="32" creationId="{5DDF6B3A-ABBD-5F73-75C7-B86A65215FB7}"/>
          </ac:spMkLst>
        </pc:spChg>
        <pc:spChg chg="del">
          <ac:chgData name="Naelle BARBE" userId="4b437464-e3ed-40f0-92c3-8248a0cb1a7d" providerId="ADAL" clId="{4BD37CCD-3057-4E42-86FB-67A201583369}" dt="2022-12-31T12:50:34.514" v="446" actId="478"/>
          <ac:spMkLst>
            <pc:docMk/>
            <pc:sldMk cId="4034508500" sldId="316"/>
            <ac:spMk id="35" creationId="{96C5E10B-ED29-8223-58CF-9A0414509D3D}"/>
          </ac:spMkLst>
        </pc:spChg>
        <pc:spChg chg="mod">
          <ac:chgData name="Naelle BARBE" userId="4b437464-e3ed-40f0-92c3-8248a0cb1a7d" providerId="ADAL" clId="{4BD37CCD-3057-4E42-86FB-67A201583369}" dt="2022-12-31T12:51:07.070" v="635" actId="20577"/>
          <ac:spMkLst>
            <pc:docMk/>
            <pc:sldMk cId="4034508500" sldId="316"/>
            <ac:spMk id="36" creationId="{00000000-0000-0000-0000-000000000000}"/>
          </ac:spMkLst>
        </pc:spChg>
        <pc:spChg chg="del">
          <ac:chgData name="Naelle BARBE" userId="4b437464-e3ed-40f0-92c3-8248a0cb1a7d" providerId="ADAL" clId="{4BD37CCD-3057-4E42-86FB-67A201583369}" dt="2022-12-31T12:58:10.658" v="986" actId="478"/>
          <ac:spMkLst>
            <pc:docMk/>
            <pc:sldMk cId="4034508500" sldId="316"/>
            <ac:spMk id="37" creationId="{00000000-0000-0000-0000-000000000000}"/>
          </ac:spMkLst>
        </pc:spChg>
        <pc:spChg chg="add mod">
          <ac:chgData name="Naelle BARBE" userId="4b437464-e3ed-40f0-92c3-8248a0cb1a7d" providerId="ADAL" clId="{4BD37CCD-3057-4E42-86FB-67A201583369}" dt="2022-12-31T12:52:26.289" v="652" actId="571"/>
          <ac:spMkLst>
            <pc:docMk/>
            <pc:sldMk cId="4034508500" sldId="316"/>
            <ac:spMk id="38" creationId="{C46B9B70-D52B-9C5D-C474-9202A14BC343}"/>
          </ac:spMkLst>
        </pc:spChg>
        <pc:spChg chg="add mod">
          <ac:chgData name="Naelle BARBE" userId="4b437464-e3ed-40f0-92c3-8248a0cb1a7d" providerId="ADAL" clId="{4BD37CCD-3057-4E42-86FB-67A201583369}" dt="2022-12-31T12:52:26.289" v="652" actId="571"/>
          <ac:spMkLst>
            <pc:docMk/>
            <pc:sldMk cId="4034508500" sldId="316"/>
            <ac:spMk id="39" creationId="{B0B8E081-ED6B-6479-E5C7-A643C434A742}"/>
          </ac:spMkLst>
        </pc:spChg>
        <pc:spChg chg="mod">
          <ac:chgData name="Naelle BARBE" userId="4b437464-e3ed-40f0-92c3-8248a0cb1a7d" providerId="ADAL" clId="{4BD37CCD-3057-4E42-86FB-67A201583369}" dt="2022-12-31T12:56:35.296" v="876"/>
          <ac:spMkLst>
            <pc:docMk/>
            <pc:sldMk cId="4034508500" sldId="316"/>
            <ac:spMk id="42" creationId="{AE855FD4-044D-1FBA-868C-A5A9C9316D07}"/>
          </ac:spMkLst>
        </pc:spChg>
        <pc:spChg chg="mod">
          <ac:chgData name="Naelle BARBE" userId="4b437464-e3ed-40f0-92c3-8248a0cb1a7d" providerId="ADAL" clId="{4BD37CCD-3057-4E42-86FB-67A201583369}" dt="2022-12-31T12:56:35.296" v="876"/>
          <ac:spMkLst>
            <pc:docMk/>
            <pc:sldMk cId="4034508500" sldId="316"/>
            <ac:spMk id="43" creationId="{E2008060-47EC-6380-1B54-C3A8D99CAD3D}"/>
          </ac:spMkLst>
        </pc:spChg>
        <pc:spChg chg="mod">
          <ac:chgData name="Naelle BARBE" userId="4b437464-e3ed-40f0-92c3-8248a0cb1a7d" providerId="ADAL" clId="{4BD37CCD-3057-4E42-86FB-67A201583369}" dt="2022-12-31T12:56:35.296" v="876"/>
          <ac:spMkLst>
            <pc:docMk/>
            <pc:sldMk cId="4034508500" sldId="316"/>
            <ac:spMk id="44" creationId="{96CC63D7-CD44-8453-974C-F025E3980DD7}"/>
          </ac:spMkLst>
        </pc:spChg>
        <pc:spChg chg="mod">
          <ac:chgData name="Naelle BARBE" userId="4b437464-e3ed-40f0-92c3-8248a0cb1a7d" providerId="ADAL" clId="{4BD37CCD-3057-4E42-86FB-67A201583369}" dt="2022-12-31T12:57:05.593" v="902" actId="20577"/>
          <ac:spMkLst>
            <pc:docMk/>
            <pc:sldMk cId="4034508500" sldId="316"/>
            <ac:spMk id="47" creationId="{5E0F8D7F-06A7-A51C-3C9D-69812A0D5257}"/>
          </ac:spMkLst>
        </pc:spChg>
        <pc:spChg chg="mod">
          <ac:chgData name="Naelle BARBE" userId="4b437464-e3ed-40f0-92c3-8248a0cb1a7d" providerId="ADAL" clId="{4BD37CCD-3057-4E42-86FB-67A201583369}" dt="2022-12-31T12:56:50.140" v="882"/>
          <ac:spMkLst>
            <pc:docMk/>
            <pc:sldMk cId="4034508500" sldId="316"/>
            <ac:spMk id="48" creationId="{6FC2D1F8-EF5A-250D-E61B-613DF63905C5}"/>
          </ac:spMkLst>
        </pc:spChg>
        <pc:spChg chg="mod">
          <ac:chgData name="Naelle BARBE" userId="4b437464-e3ed-40f0-92c3-8248a0cb1a7d" providerId="ADAL" clId="{4BD37CCD-3057-4E42-86FB-67A201583369}" dt="2022-12-31T12:56:50.140" v="882"/>
          <ac:spMkLst>
            <pc:docMk/>
            <pc:sldMk cId="4034508500" sldId="316"/>
            <ac:spMk id="49" creationId="{A36A2E6D-D650-952E-9B84-BDD7990AFB66}"/>
          </ac:spMkLst>
        </pc:spChg>
        <pc:spChg chg="add mod">
          <ac:chgData name="Naelle BARBE" userId="4b437464-e3ed-40f0-92c3-8248a0cb1a7d" providerId="ADAL" clId="{4BD37CCD-3057-4E42-86FB-67A201583369}" dt="2022-12-31T12:58:23.824" v="993" actId="1035"/>
          <ac:spMkLst>
            <pc:docMk/>
            <pc:sldMk cId="4034508500" sldId="316"/>
            <ac:spMk id="51" creationId="{743A308B-FF82-0C94-48A5-4C35B05B76DC}"/>
          </ac:spMkLst>
        </pc:spChg>
        <pc:spChg chg="add mod">
          <ac:chgData name="Naelle BARBE" userId="4b437464-e3ed-40f0-92c3-8248a0cb1a7d" providerId="ADAL" clId="{4BD37CCD-3057-4E42-86FB-67A201583369}" dt="2022-12-31T12:58:23.824" v="993" actId="1035"/>
          <ac:spMkLst>
            <pc:docMk/>
            <pc:sldMk cId="4034508500" sldId="316"/>
            <ac:spMk id="52" creationId="{00B68762-33CA-592D-9FB4-FE67F649AAD1}"/>
          </ac:spMkLst>
        </pc:spChg>
        <pc:spChg chg="add mod">
          <ac:chgData name="Naelle BARBE" userId="4b437464-e3ed-40f0-92c3-8248a0cb1a7d" providerId="ADAL" clId="{4BD37CCD-3057-4E42-86FB-67A201583369}" dt="2022-12-31T12:58:23.824" v="993" actId="1035"/>
          <ac:spMkLst>
            <pc:docMk/>
            <pc:sldMk cId="4034508500" sldId="316"/>
            <ac:spMk id="54" creationId="{2C0B4766-B815-7B71-776D-01DAD7952F63}"/>
          </ac:spMkLst>
        </pc:spChg>
        <pc:spChg chg="add del mod">
          <ac:chgData name="Naelle BARBE" userId="4b437464-e3ed-40f0-92c3-8248a0cb1a7d" providerId="ADAL" clId="{4BD37CCD-3057-4E42-86FB-67A201583369}" dt="2022-12-31T13:16:22.187" v="2414" actId="478"/>
          <ac:spMkLst>
            <pc:docMk/>
            <pc:sldMk cId="4034508500" sldId="316"/>
            <ac:spMk id="55" creationId="{877F36EC-177D-732C-6CF6-A947186B6E7F}"/>
          </ac:spMkLst>
        </pc:spChg>
        <pc:spChg chg="add mod">
          <ac:chgData name="Naelle BARBE" userId="4b437464-e3ed-40f0-92c3-8248a0cb1a7d" providerId="ADAL" clId="{4BD37CCD-3057-4E42-86FB-67A201583369}" dt="2022-12-31T13:16:26.252" v="2415"/>
          <ac:spMkLst>
            <pc:docMk/>
            <pc:sldMk cId="4034508500" sldId="316"/>
            <ac:spMk id="57" creationId="{834D1F71-B4F2-2457-BFEF-3E9B5904C72A}"/>
          </ac:spMkLst>
        </pc:spChg>
        <pc:grpChg chg="mod">
          <ac:chgData name="Naelle BARBE" userId="4b437464-e3ed-40f0-92c3-8248a0cb1a7d" providerId="ADAL" clId="{4BD37CCD-3057-4E42-86FB-67A201583369}" dt="2022-12-31T12:58:23.824" v="993" actId="1035"/>
          <ac:grpSpMkLst>
            <pc:docMk/>
            <pc:sldMk cId="4034508500" sldId="316"/>
            <ac:grpSpMk id="16" creationId="{F255961C-14AD-1170-FD71-D70E7474E7FC}"/>
          </ac:grpSpMkLst>
        </pc:grpChg>
        <pc:grpChg chg="mod">
          <ac:chgData name="Naelle BARBE" userId="4b437464-e3ed-40f0-92c3-8248a0cb1a7d" providerId="ADAL" clId="{4BD37CCD-3057-4E42-86FB-67A201583369}" dt="2022-12-31T12:58:23.824" v="993" actId="1035"/>
          <ac:grpSpMkLst>
            <pc:docMk/>
            <pc:sldMk cId="4034508500" sldId="316"/>
            <ac:grpSpMk id="17" creationId="{EA3A8A32-6FB3-F6C6-898A-C4256F68BDB8}"/>
          </ac:grpSpMkLst>
        </pc:grpChg>
        <pc:grpChg chg="del">
          <ac:chgData name="Naelle BARBE" userId="4b437464-e3ed-40f0-92c3-8248a0cb1a7d" providerId="ADAL" clId="{4BD37CCD-3057-4E42-86FB-67A201583369}" dt="2022-12-31T12:56:29.807" v="874" actId="478"/>
          <ac:grpSpMkLst>
            <pc:docMk/>
            <pc:sldMk cId="4034508500" sldId="316"/>
            <ac:grpSpMk id="22" creationId="{D0277320-DFE7-DDBF-BDF1-A6D3296350F2}"/>
          </ac:grpSpMkLst>
        </pc:grpChg>
        <pc:grpChg chg="add del mod">
          <ac:chgData name="Naelle BARBE" userId="4b437464-e3ed-40f0-92c3-8248a0cb1a7d" providerId="ADAL" clId="{4BD37CCD-3057-4E42-86FB-67A201583369}" dt="2022-12-31T12:56:38.864" v="879"/>
          <ac:grpSpMkLst>
            <pc:docMk/>
            <pc:sldMk cId="4034508500" sldId="316"/>
            <ac:grpSpMk id="40" creationId="{0BDCF040-69CB-0578-4938-AE3B71128239}"/>
          </ac:grpSpMkLst>
        </pc:grpChg>
        <pc:grpChg chg="mod">
          <ac:chgData name="Naelle BARBE" userId="4b437464-e3ed-40f0-92c3-8248a0cb1a7d" providerId="ADAL" clId="{4BD37CCD-3057-4E42-86FB-67A201583369}" dt="2022-12-31T12:56:35.296" v="876"/>
          <ac:grpSpMkLst>
            <pc:docMk/>
            <pc:sldMk cId="4034508500" sldId="316"/>
            <ac:grpSpMk id="41" creationId="{64CC8B11-F13B-81C7-4D25-82257EAC50CD}"/>
          </ac:grpSpMkLst>
        </pc:grpChg>
        <pc:grpChg chg="add mod">
          <ac:chgData name="Naelle BARBE" userId="4b437464-e3ed-40f0-92c3-8248a0cb1a7d" providerId="ADAL" clId="{4BD37CCD-3057-4E42-86FB-67A201583369}" dt="2022-12-31T12:58:23.824" v="993" actId="1035"/>
          <ac:grpSpMkLst>
            <pc:docMk/>
            <pc:sldMk cId="4034508500" sldId="316"/>
            <ac:grpSpMk id="45" creationId="{F8A3A68E-FBAA-5E82-5FBC-D8EBEBBDAD48}"/>
          </ac:grpSpMkLst>
        </pc:grpChg>
        <pc:grpChg chg="mod">
          <ac:chgData name="Naelle BARBE" userId="4b437464-e3ed-40f0-92c3-8248a0cb1a7d" providerId="ADAL" clId="{4BD37CCD-3057-4E42-86FB-67A201583369}" dt="2022-12-31T12:56:50.140" v="882"/>
          <ac:grpSpMkLst>
            <pc:docMk/>
            <pc:sldMk cId="4034508500" sldId="316"/>
            <ac:grpSpMk id="46" creationId="{925F3A63-33D7-C8BA-FB17-5330223A48C5}"/>
          </ac:grpSpMkLst>
        </pc:grpChg>
        <pc:graphicFrameChg chg="mod">
          <ac:chgData name="Naelle BARBE" userId="4b437464-e3ed-40f0-92c3-8248a0cb1a7d" providerId="ADAL" clId="{4BD37CCD-3057-4E42-86FB-67A201583369}" dt="2022-12-31T12:58:23.824" v="993" actId="1035"/>
          <ac:graphicFrameMkLst>
            <pc:docMk/>
            <pc:sldMk cId="4034508500" sldId="316"/>
            <ac:graphicFrameMk id="3" creationId="{9E3A6B41-986F-B3C2-FD58-4BA13FA284FB}"/>
          </ac:graphicFrameMkLst>
        </pc:graphicFrameChg>
        <pc:graphicFrameChg chg="add mod">
          <ac:chgData name="Naelle BARBE" userId="4b437464-e3ed-40f0-92c3-8248a0cb1a7d" providerId="ADAL" clId="{4BD37CCD-3057-4E42-86FB-67A201583369}" dt="2022-12-31T12:52:26.289" v="652" actId="571"/>
          <ac:graphicFrameMkLst>
            <pc:docMk/>
            <pc:sldMk cId="4034508500" sldId="316"/>
            <ac:graphicFrameMk id="4" creationId="{E26589AC-A671-7E2C-889C-93246D674F3C}"/>
          </ac:graphicFrameMkLst>
        </pc:graphicFrameChg>
        <pc:graphicFrameChg chg="mod">
          <ac:chgData name="Naelle BARBE" userId="4b437464-e3ed-40f0-92c3-8248a0cb1a7d" providerId="ADAL" clId="{4BD37CCD-3057-4E42-86FB-67A201583369}" dt="2022-12-31T12:58:23.824" v="993" actId="1035"/>
          <ac:graphicFrameMkLst>
            <pc:docMk/>
            <pc:sldMk cId="4034508500" sldId="316"/>
            <ac:graphicFrameMk id="8" creationId="{E60E8715-F66C-234A-CE87-29805306DB03}"/>
          </ac:graphicFrameMkLst>
        </pc:graphicFrameChg>
        <pc:graphicFrameChg chg="mod modGraphic">
          <ac:chgData name="Naelle BARBE" userId="4b437464-e3ed-40f0-92c3-8248a0cb1a7d" providerId="ADAL" clId="{4BD37CCD-3057-4E42-86FB-67A201583369}" dt="2022-12-31T12:58:23.824" v="993" actId="1035"/>
          <ac:graphicFrameMkLst>
            <pc:docMk/>
            <pc:sldMk cId="4034508500" sldId="316"/>
            <ac:graphicFrameMk id="10" creationId="{4E04CD3D-E082-555D-7F0A-F71801EE8092}"/>
          </ac:graphicFrameMkLst>
        </pc:graphicFrameChg>
        <pc:graphicFrameChg chg="mod modGraphic">
          <ac:chgData name="Naelle BARBE" userId="4b437464-e3ed-40f0-92c3-8248a0cb1a7d" providerId="ADAL" clId="{4BD37CCD-3057-4E42-86FB-67A201583369}" dt="2022-12-31T12:58:23.824" v="993" actId="1035"/>
          <ac:graphicFrameMkLst>
            <pc:docMk/>
            <pc:sldMk cId="4034508500" sldId="316"/>
            <ac:graphicFrameMk id="27" creationId="{A5DB066C-1185-12D4-EA36-2000EBEFCC94}"/>
          </ac:graphicFrameMkLst>
        </pc:graphicFrameChg>
        <pc:graphicFrameChg chg="del">
          <ac:chgData name="Naelle BARBE" userId="4b437464-e3ed-40f0-92c3-8248a0cb1a7d" providerId="ADAL" clId="{4BD37CCD-3057-4E42-86FB-67A201583369}" dt="2022-12-31T12:56:32.972" v="875" actId="478"/>
          <ac:graphicFrameMkLst>
            <pc:docMk/>
            <pc:sldMk cId="4034508500" sldId="316"/>
            <ac:graphicFrameMk id="30" creationId="{254A7ADD-F50A-A3EC-8AEB-585C1F242AB3}"/>
          </ac:graphicFrameMkLst>
        </pc:graphicFrameChg>
        <pc:graphicFrameChg chg="del">
          <ac:chgData name="Naelle BARBE" userId="4b437464-e3ed-40f0-92c3-8248a0cb1a7d" providerId="ADAL" clId="{4BD37CCD-3057-4E42-86FB-67A201583369}" dt="2022-12-31T12:56:32.972" v="875" actId="478"/>
          <ac:graphicFrameMkLst>
            <pc:docMk/>
            <pc:sldMk cId="4034508500" sldId="316"/>
            <ac:graphicFrameMk id="31" creationId="{4C85DC45-FDE3-DE4A-F09B-866124AA9947}"/>
          </ac:graphicFrameMkLst>
        </pc:graphicFrameChg>
        <pc:graphicFrameChg chg="add mod">
          <ac:chgData name="Naelle BARBE" userId="4b437464-e3ed-40f0-92c3-8248a0cb1a7d" providerId="ADAL" clId="{4BD37CCD-3057-4E42-86FB-67A201583369}" dt="2022-12-31T12:58:23.824" v="993" actId="1035"/>
          <ac:graphicFrameMkLst>
            <pc:docMk/>
            <pc:sldMk cId="4034508500" sldId="316"/>
            <ac:graphicFrameMk id="50" creationId="{9558A6CF-F35A-C945-7D5D-C6F5F15075CB}"/>
          </ac:graphicFrameMkLst>
        </pc:graphicFrameChg>
        <pc:graphicFrameChg chg="add mod modGraphic">
          <ac:chgData name="Naelle BARBE" userId="4b437464-e3ed-40f0-92c3-8248a0cb1a7d" providerId="ADAL" clId="{4BD37CCD-3057-4E42-86FB-67A201583369}" dt="2022-12-31T12:58:23.824" v="993" actId="1035"/>
          <ac:graphicFrameMkLst>
            <pc:docMk/>
            <pc:sldMk cId="4034508500" sldId="316"/>
            <ac:graphicFrameMk id="53" creationId="{D3CBF3AD-7608-ABEB-E58E-8E6661202E34}"/>
          </ac:graphicFrameMkLst>
        </pc:graphicFrameChg>
        <pc:picChg chg="del">
          <ac:chgData name="Naelle BARBE" userId="4b437464-e3ed-40f0-92c3-8248a0cb1a7d" providerId="ADAL" clId="{4BD37CCD-3057-4E42-86FB-67A201583369}" dt="2022-12-31T12:50:30.391" v="444" actId="478"/>
          <ac:picMkLst>
            <pc:docMk/>
            <pc:sldMk cId="4034508500" sldId="316"/>
            <ac:picMk id="33" creationId="{C1890D70-1321-D22E-3177-7F8B68ED9278}"/>
          </ac:picMkLst>
        </pc:picChg>
        <pc:picChg chg="del">
          <ac:chgData name="Naelle BARBE" userId="4b437464-e3ed-40f0-92c3-8248a0cb1a7d" providerId="ADAL" clId="{4BD37CCD-3057-4E42-86FB-67A201583369}" dt="2022-12-31T12:50:32.158" v="445" actId="478"/>
          <ac:picMkLst>
            <pc:docMk/>
            <pc:sldMk cId="4034508500" sldId="316"/>
            <ac:picMk id="34" creationId="{EDDAF728-52E4-57F7-7655-6E5593DE5BE5}"/>
          </ac:picMkLst>
        </pc:picChg>
        <pc:picChg chg="add mod">
          <ac:chgData name="Naelle BARBE" userId="4b437464-e3ed-40f0-92c3-8248a0cb1a7d" providerId="ADAL" clId="{4BD37CCD-3057-4E42-86FB-67A201583369}" dt="2022-12-31T12:59:16.520" v="1010" actId="1036"/>
          <ac:picMkLst>
            <pc:docMk/>
            <pc:sldMk cId="4034508500" sldId="316"/>
            <ac:picMk id="56" creationId="{7AA23D08-608F-4742-0D5B-8E46C5DB61E6}"/>
          </ac:picMkLst>
        </pc:picChg>
      </pc:sldChg>
      <pc:sldChg chg="modSp mod">
        <pc:chgData name="Naelle BARBE" userId="4b437464-e3ed-40f0-92c3-8248a0cb1a7d" providerId="ADAL" clId="{4BD37CCD-3057-4E42-86FB-67A201583369}" dt="2023-01-01T14:02:11.325" v="7056" actId="20577"/>
        <pc:sldMkLst>
          <pc:docMk/>
          <pc:sldMk cId="3073332657" sldId="317"/>
        </pc:sldMkLst>
        <pc:spChg chg="mod">
          <ac:chgData name="Naelle BARBE" userId="4b437464-e3ed-40f0-92c3-8248a0cb1a7d" providerId="ADAL" clId="{4BD37CCD-3057-4E42-86FB-67A201583369}" dt="2023-01-01T14:02:11.325" v="7056" actId="20577"/>
          <ac:spMkLst>
            <pc:docMk/>
            <pc:sldMk cId="3073332657" sldId="317"/>
            <ac:spMk id="3" creationId="{00000000-0000-0000-0000-000000000000}"/>
          </ac:spMkLst>
        </pc:spChg>
      </pc:sldChg>
      <pc:sldChg chg="addSp delSp modSp mod addAnim delAnim modAnim">
        <pc:chgData name="Naelle BARBE" userId="4b437464-e3ed-40f0-92c3-8248a0cb1a7d" providerId="ADAL" clId="{4BD37CCD-3057-4E42-86FB-67A201583369}" dt="2023-01-01T13:09:40.011" v="5413"/>
        <pc:sldMkLst>
          <pc:docMk/>
          <pc:sldMk cId="114424202" sldId="319"/>
        </pc:sldMkLst>
        <pc:spChg chg="mod">
          <ac:chgData name="Naelle BARBE" userId="4b437464-e3ed-40f0-92c3-8248a0cb1a7d" providerId="ADAL" clId="{4BD37CCD-3057-4E42-86FB-67A201583369}" dt="2022-12-31T13:48:14.489" v="3396" actId="1035"/>
          <ac:spMkLst>
            <pc:docMk/>
            <pc:sldMk cId="114424202" sldId="319"/>
            <ac:spMk id="2" creationId="{00000000-0000-0000-0000-000000000000}"/>
          </ac:spMkLst>
        </pc:spChg>
        <pc:spChg chg="add mod">
          <ac:chgData name="Naelle BARBE" userId="4b437464-e3ed-40f0-92c3-8248a0cb1a7d" providerId="ADAL" clId="{4BD37CCD-3057-4E42-86FB-67A201583369}" dt="2023-01-01T13:07:57.108" v="5390"/>
          <ac:spMkLst>
            <pc:docMk/>
            <pc:sldMk cId="114424202" sldId="319"/>
            <ac:spMk id="3" creationId="{43EA4F50-D3F3-0E42-55D7-592CDAA0BE67}"/>
          </ac:spMkLst>
        </pc:spChg>
        <pc:spChg chg="mod">
          <ac:chgData name="Naelle BARBE" userId="4b437464-e3ed-40f0-92c3-8248a0cb1a7d" providerId="ADAL" clId="{4BD37CCD-3057-4E42-86FB-67A201583369}" dt="2022-12-31T13:47:35.960" v="3357" actId="1036"/>
          <ac:spMkLst>
            <pc:docMk/>
            <pc:sldMk cId="114424202" sldId="319"/>
            <ac:spMk id="9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2-12-31T13:27:17.670" v="2695" actId="20577"/>
          <ac:spMkLst>
            <pc:docMk/>
            <pc:sldMk cId="114424202" sldId="319"/>
            <ac:spMk id="13" creationId="{00000000-0000-0000-0000-000000000000}"/>
          </ac:spMkLst>
        </pc:spChg>
        <pc:spChg chg="add mod">
          <ac:chgData name="Naelle BARBE" userId="4b437464-e3ed-40f0-92c3-8248a0cb1a7d" providerId="ADAL" clId="{4BD37CCD-3057-4E42-86FB-67A201583369}" dt="2022-12-31T13:44:03.718" v="3141" actId="571"/>
          <ac:spMkLst>
            <pc:docMk/>
            <pc:sldMk cId="114424202" sldId="319"/>
            <ac:spMk id="17" creationId="{3ED30B9C-ED57-C4E7-92DF-D6B8A0B2644A}"/>
          </ac:spMkLst>
        </pc:spChg>
        <pc:spChg chg="mod">
          <ac:chgData name="Naelle BARBE" userId="4b437464-e3ed-40f0-92c3-8248a0cb1a7d" providerId="ADAL" clId="{4BD37CCD-3057-4E42-86FB-67A201583369}" dt="2022-12-31T13:48:11.484" v="3393" actId="14100"/>
          <ac:spMkLst>
            <pc:docMk/>
            <pc:sldMk cId="114424202" sldId="319"/>
            <ac:spMk id="18" creationId="{00000000-0000-0000-0000-000000000000}"/>
          </ac:spMkLst>
        </pc:spChg>
        <pc:spChg chg="add mod">
          <ac:chgData name="Naelle BARBE" userId="4b437464-e3ed-40f0-92c3-8248a0cb1a7d" providerId="ADAL" clId="{4BD37CCD-3057-4E42-86FB-67A201583369}" dt="2022-12-31T13:44:03.718" v="3141" actId="571"/>
          <ac:spMkLst>
            <pc:docMk/>
            <pc:sldMk cId="114424202" sldId="319"/>
            <ac:spMk id="19" creationId="{B205F83F-F012-C016-AA29-DCA7ED7A6FA5}"/>
          </ac:spMkLst>
        </pc:spChg>
        <pc:spChg chg="mod">
          <ac:chgData name="Naelle BARBE" userId="4b437464-e3ed-40f0-92c3-8248a0cb1a7d" providerId="ADAL" clId="{4BD37CCD-3057-4E42-86FB-67A201583369}" dt="2022-12-31T13:44:35.013" v="3172" actId="14100"/>
          <ac:spMkLst>
            <pc:docMk/>
            <pc:sldMk cId="114424202" sldId="319"/>
            <ac:spMk id="22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2-12-31T13:48:32.077" v="3404" actId="1035"/>
          <ac:spMkLst>
            <pc:docMk/>
            <pc:sldMk cId="114424202" sldId="319"/>
            <ac:spMk id="23" creationId="{00000000-0000-0000-0000-000000000000}"/>
          </ac:spMkLst>
        </pc:spChg>
        <pc:spChg chg="mod topLvl">
          <ac:chgData name="Naelle BARBE" userId="4b437464-e3ed-40f0-92c3-8248a0cb1a7d" providerId="ADAL" clId="{4BD37CCD-3057-4E42-86FB-67A201583369}" dt="2022-12-31T13:44:23.117" v="3164" actId="14100"/>
          <ac:spMkLst>
            <pc:docMk/>
            <pc:sldMk cId="114424202" sldId="319"/>
            <ac:spMk id="25" creationId="{00000000-0000-0000-0000-000000000000}"/>
          </ac:spMkLst>
        </pc:spChg>
        <pc:spChg chg="mod topLvl">
          <ac:chgData name="Naelle BARBE" userId="4b437464-e3ed-40f0-92c3-8248a0cb1a7d" providerId="ADAL" clId="{4BD37CCD-3057-4E42-86FB-67A201583369}" dt="2022-12-31T13:48:37.060" v="3408" actId="1035"/>
          <ac:spMkLst>
            <pc:docMk/>
            <pc:sldMk cId="114424202" sldId="319"/>
            <ac:spMk id="26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2-12-31T13:35:53.821" v="2979" actId="14100"/>
          <ac:spMkLst>
            <pc:docMk/>
            <pc:sldMk cId="114424202" sldId="319"/>
            <ac:spMk id="28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2-12-31T13:44:30.350" v="3165" actId="14100"/>
          <ac:spMkLst>
            <pc:docMk/>
            <pc:sldMk cId="114424202" sldId="319"/>
            <ac:spMk id="29" creationId="{00000000-0000-0000-0000-000000000000}"/>
          </ac:spMkLst>
        </pc:spChg>
        <pc:spChg chg="mod topLvl">
          <ac:chgData name="Naelle BARBE" userId="4b437464-e3ed-40f0-92c3-8248a0cb1a7d" providerId="ADAL" clId="{4BD37CCD-3057-4E42-86FB-67A201583369}" dt="2022-12-31T13:44:03.718" v="3141" actId="571"/>
          <ac:spMkLst>
            <pc:docMk/>
            <pc:sldMk cId="114424202" sldId="319"/>
            <ac:spMk id="32" creationId="{00000000-0000-0000-0000-000000000000}"/>
          </ac:spMkLst>
        </pc:spChg>
        <pc:spChg chg="mod topLvl">
          <ac:chgData name="Naelle BARBE" userId="4b437464-e3ed-40f0-92c3-8248a0cb1a7d" providerId="ADAL" clId="{4BD37CCD-3057-4E42-86FB-67A201583369}" dt="2023-01-01T12:41:07.592" v="4141" actId="20577"/>
          <ac:spMkLst>
            <pc:docMk/>
            <pc:sldMk cId="114424202" sldId="319"/>
            <ac:spMk id="33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3-01-01T13:00:46.389" v="4854" actId="1037"/>
          <ac:spMkLst>
            <pc:docMk/>
            <pc:sldMk cId="114424202" sldId="319"/>
            <ac:spMk id="34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2-12-31T13:44:07.525" v="3155" actId="1035"/>
          <ac:spMkLst>
            <pc:docMk/>
            <pc:sldMk cId="114424202" sldId="319"/>
            <ac:spMk id="35" creationId="{00000000-0000-0000-0000-000000000000}"/>
          </ac:spMkLst>
        </pc:spChg>
        <pc:spChg chg="mod topLvl">
          <ac:chgData name="Naelle BARBE" userId="4b437464-e3ed-40f0-92c3-8248a0cb1a7d" providerId="ADAL" clId="{4BD37CCD-3057-4E42-86FB-67A201583369}" dt="2022-12-31T13:35:25.315" v="2976" actId="338"/>
          <ac:spMkLst>
            <pc:docMk/>
            <pc:sldMk cId="114424202" sldId="319"/>
            <ac:spMk id="43" creationId="{00000000-0000-0000-0000-000000000000}"/>
          </ac:spMkLst>
        </pc:spChg>
        <pc:spChg chg="mod topLvl">
          <ac:chgData name="Naelle BARBE" userId="4b437464-e3ed-40f0-92c3-8248a0cb1a7d" providerId="ADAL" clId="{4BD37CCD-3057-4E42-86FB-67A201583369}" dt="2022-12-31T13:35:25.315" v="2976" actId="338"/>
          <ac:spMkLst>
            <pc:docMk/>
            <pc:sldMk cId="114424202" sldId="319"/>
            <ac:spMk id="45" creationId="{00000000-0000-0000-0000-000000000000}"/>
          </ac:spMkLst>
        </pc:spChg>
        <pc:spChg chg="mod topLvl">
          <ac:chgData name="Naelle BARBE" userId="4b437464-e3ed-40f0-92c3-8248a0cb1a7d" providerId="ADAL" clId="{4BD37CCD-3057-4E42-86FB-67A201583369}" dt="2023-01-01T13:04:13.837" v="5272" actId="108"/>
          <ac:spMkLst>
            <pc:docMk/>
            <pc:sldMk cId="114424202" sldId="319"/>
            <ac:spMk id="48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2-12-31T13:48:20.872" v="3398" actId="1036"/>
          <ac:spMkLst>
            <pc:docMk/>
            <pc:sldMk cId="114424202" sldId="319"/>
            <ac:spMk id="50" creationId="{9A90B3C7-5E92-8F9E-2635-72DBB06C95C9}"/>
          </ac:spMkLst>
        </pc:spChg>
        <pc:spChg chg="del">
          <ac:chgData name="Naelle BARBE" userId="4b437464-e3ed-40f0-92c3-8248a0cb1a7d" providerId="ADAL" clId="{4BD37CCD-3057-4E42-86FB-67A201583369}" dt="2023-01-01T13:07:56.765" v="5389" actId="478"/>
          <ac:spMkLst>
            <pc:docMk/>
            <pc:sldMk cId="114424202" sldId="319"/>
            <ac:spMk id="54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2-12-31T13:48:20.872" v="3398" actId="1036"/>
          <ac:spMkLst>
            <pc:docMk/>
            <pc:sldMk cId="114424202" sldId="319"/>
            <ac:spMk id="59" creationId="{16F325E4-880D-ACC3-66E5-959A60B78E9A}"/>
          </ac:spMkLst>
        </pc:spChg>
        <pc:spChg chg="mod">
          <ac:chgData name="Naelle BARBE" userId="4b437464-e3ed-40f0-92c3-8248a0cb1a7d" providerId="ADAL" clId="{4BD37CCD-3057-4E42-86FB-67A201583369}" dt="2022-12-31T13:48:20.872" v="3398" actId="1036"/>
          <ac:spMkLst>
            <pc:docMk/>
            <pc:sldMk cId="114424202" sldId="319"/>
            <ac:spMk id="1024" creationId="{3544EE40-30E1-8549-C907-F008B1F233AC}"/>
          </ac:spMkLst>
        </pc:spChg>
        <pc:grpChg chg="del">
          <ac:chgData name="Naelle BARBE" userId="4b437464-e3ed-40f0-92c3-8248a0cb1a7d" providerId="ADAL" clId="{4BD37CCD-3057-4E42-86FB-67A201583369}" dt="2022-12-31T13:34:37.280" v="2955" actId="165"/>
          <ac:grpSpMkLst>
            <pc:docMk/>
            <pc:sldMk cId="114424202" sldId="319"/>
            <ac:grpSpMk id="3" creationId="{00000000-0000-0000-0000-000000000000}"/>
          </ac:grpSpMkLst>
        </pc:grpChg>
        <pc:grpChg chg="add mod">
          <ac:chgData name="Naelle BARBE" userId="4b437464-e3ed-40f0-92c3-8248a0cb1a7d" providerId="ADAL" clId="{4BD37CCD-3057-4E42-86FB-67A201583369}" dt="2022-12-31T13:44:03.718" v="3141" actId="571"/>
          <ac:grpSpMkLst>
            <pc:docMk/>
            <pc:sldMk cId="114424202" sldId="319"/>
            <ac:grpSpMk id="6" creationId="{0F963A23-A313-6570-9553-38AAFBEAE03F}"/>
          </ac:grpSpMkLst>
        </pc:grpChg>
        <pc:grpChg chg="add mod">
          <ac:chgData name="Naelle BARBE" userId="4b437464-e3ed-40f0-92c3-8248a0cb1a7d" providerId="ADAL" clId="{4BD37CCD-3057-4E42-86FB-67A201583369}" dt="2022-12-31T13:35:28.527" v="2977" actId="164"/>
          <ac:grpSpMkLst>
            <pc:docMk/>
            <pc:sldMk cId="114424202" sldId="319"/>
            <ac:grpSpMk id="10" creationId="{95676AAE-72CD-063B-625C-7AE22C13285E}"/>
          </ac:grpSpMkLst>
        </pc:grpChg>
        <pc:grpChg chg="add mod">
          <ac:chgData name="Naelle BARBE" userId="4b437464-e3ed-40f0-92c3-8248a0cb1a7d" providerId="ADAL" clId="{4BD37CCD-3057-4E42-86FB-67A201583369}" dt="2022-12-31T13:35:28.527" v="2977" actId="164"/>
          <ac:grpSpMkLst>
            <pc:docMk/>
            <pc:sldMk cId="114424202" sldId="319"/>
            <ac:grpSpMk id="12" creationId="{92E9AECB-343E-5C69-03A3-69CC38946381}"/>
          </ac:grpSpMkLst>
        </pc:grpChg>
        <pc:grpChg chg="add mod">
          <ac:chgData name="Naelle BARBE" userId="4b437464-e3ed-40f0-92c3-8248a0cb1a7d" providerId="ADAL" clId="{4BD37CCD-3057-4E42-86FB-67A201583369}" dt="2022-12-31T13:35:28.527" v="2977" actId="164"/>
          <ac:grpSpMkLst>
            <pc:docMk/>
            <pc:sldMk cId="114424202" sldId="319"/>
            <ac:grpSpMk id="14" creationId="{015CB16C-44E6-17D7-3710-E015347C6910}"/>
          </ac:grpSpMkLst>
        </pc:grpChg>
        <pc:grpChg chg="mod">
          <ac:chgData name="Naelle BARBE" userId="4b437464-e3ed-40f0-92c3-8248a0cb1a7d" providerId="ADAL" clId="{4BD37CCD-3057-4E42-86FB-67A201583369}" dt="2022-12-31T13:47:44.222" v="3369" actId="14100"/>
          <ac:grpSpMkLst>
            <pc:docMk/>
            <pc:sldMk cId="114424202" sldId="319"/>
            <ac:grpSpMk id="20" creationId="{00000000-0000-0000-0000-000000000000}"/>
          </ac:grpSpMkLst>
        </pc:grpChg>
        <pc:grpChg chg="add mod">
          <ac:chgData name="Naelle BARBE" userId="4b437464-e3ed-40f0-92c3-8248a0cb1a7d" providerId="ADAL" clId="{4BD37CCD-3057-4E42-86FB-67A201583369}" dt="2022-12-31T13:48:20.872" v="3398" actId="1036"/>
          <ac:grpSpMkLst>
            <pc:docMk/>
            <pc:sldMk cId="114424202" sldId="319"/>
            <ac:grpSpMk id="30" creationId="{03FFBBB0-D55C-B9F8-878A-EA1BC8D92B5D}"/>
          </ac:grpSpMkLst>
        </pc:grpChg>
        <pc:grpChg chg="mod topLvl">
          <ac:chgData name="Naelle BARBE" userId="4b437464-e3ed-40f0-92c3-8248a0cb1a7d" providerId="ADAL" clId="{4BD37CCD-3057-4E42-86FB-67A201583369}" dt="2022-12-31T13:44:03.718" v="3141" actId="571"/>
          <ac:grpSpMkLst>
            <pc:docMk/>
            <pc:sldMk cId="114424202" sldId="319"/>
            <ac:grpSpMk id="38" creationId="{00000000-0000-0000-0000-000000000000}"/>
          </ac:grpSpMkLst>
        </pc:grpChg>
        <pc:grpChg chg="mod">
          <ac:chgData name="Naelle BARBE" userId="4b437464-e3ed-40f0-92c3-8248a0cb1a7d" providerId="ADAL" clId="{4BD37CCD-3057-4E42-86FB-67A201583369}" dt="2022-12-31T13:48:20.872" v="3398" actId="1036"/>
          <ac:grpSpMkLst>
            <pc:docMk/>
            <pc:sldMk cId="114424202" sldId="319"/>
            <ac:grpSpMk id="39" creationId="{984CDB31-7860-D677-79DD-2A9168DE9E22}"/>
          </ac:grpSpMkLst>
        </pc:grpChg>
        <pc:grpChg chg="mod topLvl">
          <ac:chgData name="Naelle BARBE" userId="4b437464-e3ed-40f0-92c3-8248a0cb1a7d" providerId="ADAL" clId="{4BD37CCD-3057-4E42-86FB-67A201583369}" dt="2022-12-31T13:44:03.718" v="3141" actId="571"/>
          <ac:grpSpMkLst>
            <pc:docMk/>
            <pc:sldMk cId="114424202" sldId="319"/>
            <ac:grpSpMk id="41" creationId="{00000000-0000-0000-0000-000000000000}"/>
          </ac:grpSpMkLst>
        </pc:grpChg>
        <pc:grpChg chg="del mod">
          <ac:chgData name="Naelle BARBE" userId="4b437464-e3ed-40f0-92c3-8248a0cb1a7d" providerId="ADAL" clId="{4BD37CCD-3057-4E42-86FB-67A201583369}" dt="2022-12-31T13:35:17.225" v="2975" actId="165"/>
          <ac:grpSpMkLst>
            <pc:docMk/>
            <pc:sldMk cId="114424202" sldId="319"/>
            <ac:grpSpMk id="46" creationId="{00000000-0000-0000-0000-000000000000}"/>
          </ac:grpSpMkLst>
        </pc:grpChg>
        <pc:grpChg chg="del mod">
          <ac:chgData name="Naelle BARBE" userId="4b437464-e3ed-40f0-92c3-8248a0cb1a7d" providerId="ADAL" clId="{4BD37CCD-3057-4E42-86FB-67A201583369}" dt="2022-12-31T13:35:17.225" v="2975" actId="165"/>
          <ac:grpSpMkLst>
            <pc:docMk/>
            <pc:sldMk cId="114424202" sldId="319"/>
            <ac:grpSpMk id="47" creationId="{00000000-0000-0000-0000-000000000000}"/>
          </ac:grpSpMkLst>
        </pc:grpChg>
        <pc:grpChg chg="mod">
          <ac:chgData name="Naelle BARBE" userId="4b437464-e3ed-40f0-92c3-8248a0cb1a7d" providerId="ADAL" clId="{4BD37CCD-3057-4E42-86FB-67A201583369}" dt="2022-12-31T13:48:20.872" v="3398" actId="1036"/>
          <ac:grpSpMkLst>
            <pc:docMk/>
            <pc:sldMk cId="114424202" sldId="319"/>
            <ac:grpSpMk id="52" creationId="{ECFD1754-92B5-A3D1-2E22-36A0A05AA13B}"/>
          </ac:grpSpMkLst>
        </pc:grpChg>
        <pc:graphicFrameChg chg="mod modGraphic">
          <ac:chgData name="Naelle BARBE" userId="4b437464-e3ed-40f0-92c3-8248a0cb1a7d" providerId="ADAL" clId="{4BD37CCD-3057-4E42-86FB-67A201583369}" dt="2022-12-31T14:00:46.624" v="3960" actId="20577"/>
          <ac:graphicFrameMkLst>
            <pc:docMk/>
            <pc:sldMk cId="114424202" sldId="319"/>
            <ac:graphicFrameMk id="15" creationId="{00000000-0000-0000-0000-000000000000}"/>
          </ac:graphicFrameMkLst>
        </pc:graphicFrameChg>
        <pc:graphicFrameChg chg="mod modGraphic">
          <ac:chgData name="Naelle BARBE" userId="4b437464-e3ed-40f0-92c3-8248a0cb1a7d" providerId="ADAL" clId="{4BD37CCD-3057-4E42-86FB-67A201583369}" dt="2022-12-31T13:40:45.620" v="3019" actId="14100"/>
          <ac:graphicFrameMkLst>
            <pc:docMk/>
            <pc:sldMk cId="114424202" sldId="319"/>
            <ac:graphicFrameMk id="57" creationId="{00000000-0000-0000-0000-000000000000}"/>
          </ac:graphicFrameMkLst>
        </pc:graphicFrameChg>
        <pc:picChg chg="mod">
          <ac:chgData name="Naelle BARBE" userId="4b437464-e3ed-40f0-92c3-8248a0cb1a7d" providerId="ADAL" clId="{4BD37CCD-3057-4E42-86FB-67A201583369}" dt="2022-12-31T13:48:32.077" v="3404" actId="1035"/>
          <ac:picMkLst>
            <pc:docMk/>
            <pc:sldMk cId="114424202" sldId="319"/>
            <ac:picMk id="21" creationId="{00000000-0000-0000-0000-000000000000}"/>
          </ac:picMkLst>
        </pc:picChg>
        <pc:picChg chg="add mod">
          <ac:chgData name="Naelle BARBE" userId="4b437464-e3ed-40f0-92c3-8248a0cb1a7d" providerId="ADAL" clId="{4BD37CCD-3057-4E42-86FB-67A201583369}" dt="2022-12-31T13:44:03.718" v="3141" actId="571"/>
          <ac:picMkLst>
            <pc:docMk/>
            <pc:sldMk cId="114424202" sldId="319"/>
            <ac:picMk id="24" creationId="{B88084D4-DFD9-D904-A68A-6B170D723968}"/>
          </ac:picMkLst>
        </pc:picChg>
        <pc:picChg chg="mod topLvl">
          <ac:chgData name="Naelle BARBE" userId="4b437464-e3ed-40f0-92c3-8248a0cb1a7d" providerId="ADAL" clId="{4BD37CCD-3057-4E42-86FB-67A201583369}" dt="2022-12-31T13:48:37.060" v="3408" actId="1035"/>
          <ac:picMkLst>
            <pc:docMk/>
            <pc:sldMk cId="114424202" sldId="319"/>
            <ac:picMk id="27" creationId="{00000000-0000-0000-0000-000000000000}"/>
          </ac:picMkLst>
        </pc:picChg>
        <pc:picChg chg="mod">
          <ac:chgData name="Naelle BARBE" userId="4b437464-e3ed-40f0-92c3-8248a0cb1a7d" providerId="ADAL" clId="{4BD37CCD-3057-4E42-86FB-67A201583369}" dt="2023-01-01T13:00:48.395" v="4855" actId="1036"/>
          <ac:picMkLst>
            <pc:docMk/>
            <pc:sldMk cId="114424202" sldId="319"/>
            <ac:picMk id="37" creationId="{00000000-0000-0000-0000-000000000000}"/>
          </ac:picMkLst>
        </pc:picChg>
        <pc:picChg chg="mod">
          <ac:chgData name="Naelle BARBE" userId="4b437464-e3ed-40f0-92c3-8248a0cb1a7d" providerId="ADAL" clId="{4BD37CCD-3057-4E42-86FB-67A201583369}" dt="2023-01-01T13:00:46.389" v="4854" actId="1037"/>
          <ac:picMkLst>
            <pc:docMk/>
            <pc:sldMk cId="114424202" sldId="319"/>
            <ac:picMk id="40" creationId="{00000000-0000-0000-0000-000000000000}"/>
          </ac:picMkLst>
        </pc:picChg>
        <pc:picChg chg="mod topLvl">
          <ac:chgData name="Naelle BARBE" userId="4b437464-e3ed-40f0-92c3-8248a0cb1a7d" providerId="ADAL" clId="{4BD37CCD-3057-4E42-86FB-67A201583369}" dt="2022-12-31T13:35:25.315" v="2976" actId="338"/>
          <ac:picMkLst>
            <pc:docMk/>
            <pc:sldMk cId="114424202" sldId="319"/>
            <ac:picMk id="42" creationId="{00000000-0000-0000-0000-000000000000}"/>
          </ac:picMkLst>
        </pc:picChg>
        <pc:picChg chg="mod topLvl">
          <ac:chgData name="Naelle BARBE" userId="4b437464-e3ed-40f0-92c3-8248a0cb1a7d" providerId="ADAL" clId="{4BD37CCD-3057-4E42-86FB-67A201583369}" dt="2022-12-31T13:35:25.315" v="2976" actId="338"/>
          <ac:picMkLst>
            <pc:docMk/>
            <pc:sldMk cId="114424202" sldId="319"/>
            <ac:picMk id="44" creationId="{00000000-0000-0000-0000-000000000000}"/>
          </ac:picMkLst>
        </pc:picChg>
        <pc:picChg chg="mod">
          <ac:chgData name="Naelle BARBE" userId="4b437464-e3ed-40f0-92c3-8248a0cb1a7d" providerId="ADAL" clId="{4BD37CCD-3057-4E42-86FB-67A201583369}" dt="2022-12-31T13:48:20.872" v="3398" actId="1036"/>
          <ac:picMkLst>
            <pc:docMk/>
            <pc:sldMk cId="114424202" sldId="319"/>
            <ac:picMk id="51" creationId="{00000000-0000-0000-0000-000000000000}"/>
          </ac:picMkLst>
        </pc:picChg>
        <pc:picChg chg="mod">
          <ac:chgData name="Naelle BARBE" userId="4b437464-e3ed-40f0-92c3-8248a0cb1a7d" providerId="ADAL" clId="{4BD37CCD-3057-4E42-86FB-67A201583369}" dt="2022-12-31T13:48:20.872" v="3398" actId="1036"/>
          <ac:picMkLst>
            <pc:docMk/>
            <pc:sldMk cId="114424202" sldId="319"/>
            <ac:picMk id="58" creationId="{FA8E0464-E5F6-1D24-1DFC-13845D913594}"/>
          </ac:picMkLst>
        </pc:picChg>
        <pc:picChg chg="mod">
          <ac:chgData name="Naelle BARBE" userId="4b437464-e3ed-40f0-92c3-8248a0cb1a7d" providerId="ADAL" clId="{4BD37CCD-3057-4E42-86FB-67A201583369}" dt="2022-12-31T13:48:20.872" v="3398" actId="1036"/>
          <ac:picMkLst>
            <pc:docMk/>
            <pc:sldMk cId="114424202" sldId="319"/>
            <ac:picMk id="60" creationId="{7E7DE2BF-28FB-557A-74B4-319BB6345991}"/>
          </ac:picMkLst>
        </pc:picChg>
        <pc:picChg chg="mod">
          <ac:chgData name="Naelle BARBE" userId="4b437464-e3ed-40f0-92c3-8248a0cb1a7d" providerId="ADAL" clId="{4BD37CCD-3057-4E42-86FB-67A201583369}" dt="2022-12-31T13:48:20.872" v="3398" actId="1036"/>
          <ac:picMkLst>
            <pc:docMk/>
            <pc:sldMk cId="114424202" sldId="319"/>
            <ac:picMk id="61" creationId="{A36AF405-F972-FC16-0F46-F4E56227D0AF}"/>
          </ac:picMkLst>
        </pc:picChg>
        <pc:picChg chg="mod">
          <ac:chgData name="Naelle BARBE" userId="4b437464-e3ed-40f0-92c3-8248a0cb1a7d" providerId="ADAL" clId="{4BD37CCD-3057-4E42-86FB-67A201583369}" dt="2022-12-31T13:48:20.872" v="3398" actId="1036"/>
          <ac:picMkLst>
            <pc:docMk/>
            <pc:sldMk cId="114424202" sldId="319"/>
            <ac:picMk id="62" creationId="{82119EF6-928F-F3AB-748E-8C989296A4BB}"/>
          </ac:picMkLst>
        </pc:picChg>
        <pc:cxnChg chg="mod">
          <ac:chgData name="Naelle BARBE" userId="4b437464-e3ed-40f0-92c3-8248a0cb1a7d" providerId="ADAL" clId="{4BD37CCD-3057-4E42-86FB-67A201583369}" dt="2022-12-31T13:48:20.872" v="3398" actId="1036"/>
          <ac:cxnSpMkLst>
            <pc:docMk/>
            <pc:sldMk cId="114424202" sldId="319"/>
            <ac:cxnSpMk id="63" creationId="{AAABC535-AB60-D0D3-4182-CAF0321DB633}"/>
          </ac:cxnSpMkLst>
        </pc:cxnChg>
      </pc:sldChg>
      <pc:sldChg chg="del">
        <pc:chgData name="Naelle BARBE" userId="4b437464-e3ed-40f0-92c3-8248a0cb1a7d" providerId="ADAL" clId="{4BD37CCD-3057-4E42-86FB-67A201583369}" dt="2022-12-31T14:00:56.452" v="3961" actId="47"/>
        <pc:sldMkLst>
          <pc:docMk/>
          <pc:sldMk cId="3986802033" sldId="325"/>
        </pc:sldMkLst>
      </pc:sldChg>
      <pc:sldChg chg="modSp del mod">
        <pc:chgData name="Naelle BARBE" userId="4b437464-e3ed-40f0-92c3-8248a0cb1a7d" providerId="ADAL" clId="{4BD37CCD-3057-4E42-86FB-67A201583369}" dt="2023-01-01T12:44:50.167" v="4276" actId="47"/>
        <pc:sldMkLst>
          <pc:docMk/>
          <pc:sldMk cId="2532936616" sldId="326"/>
        </pc:sldMkLst>
        <pc:spChg chg="mod">
          <ac:chgData name="Naelle BARBE" userId="4b437464-e3ed-40f0-92c3-8248a0cb1a7d" providerId="ADAL" clId="{4BD37CCD-3057-4E42-86FB-67A201583369}" dt="2022-12-30T11:00:54.487" v="10" actId="20577"/>
          <ac:spMkLst>
            <pc:docMk/>
            <pc:sldMk cId="2532936616" sldId="326"/>
            <ac:spMk id="9" creationId="{00000000-0000-0000-0000-000000000000}"/>
          </ac:spMkLst>
        </pc:spChg>
      </pc:sldChg>
      <pc:sldChg chg="addSp delSp modSp del mod">
        <pc:chgData name="Naelle BARBE" userId="4b437464-e3ed-40f0-92c3-8248a0cb1a7d" providerId="ADAL" clId="{4BD37CCD-3057-4E42-86FB-67A201583369}" dt="2023-01-01T13:02:28.240" v="5079" actId="47"/>
        <pc:sldMkLst>
          <pc:docMk/>
          <pc:sldMk cId="2168295206" sldId="327"/>
        </pc:sldMkLst>
        <pc:spChg chg="mod topLvl">
          <ac:chgData name="Naelle BARBE" userId="4b437464-e3ed-40f0-92c3-8248a0cb1a7d" providerId="ADAL" clId="{4BD37CCD-3057-4E42-86FB-67A201583369}" dt="2023-01-01T12:49:32.233" v="4480" actId="165"/>
          <ac:spMkLst>
            <pc:docMk/>
            <pc:sldMk cId="2168295206" sldId="327"/>
            <ac:spMk id="17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3-01-01T12:49:32.771" v="4481" actId="165"/>
          <ac:spMkLst>
            <pc:docMk/>
            <pc:sldMk cId="2168295206" sldId="327"/>
            <ac:spMk id="65" creationId="{91E64870-D796-9467-BF84-B3D9DE5E1E14}"/>
          </ac:spMkLst>
        </pc:spChg>
        <pc:spChg chg="add del">
          <ac:chgData name="Naelle BARBE" userId="4b437464-e3ed-40f0-92c3-8248a0cb1a7d" providerId="ADAL" clId="{4BD37CCD-3057-4E42-86FB-67A201583369}" dt="2023-01-01T12:49:31.931" v="4479" actId="478"/>
          <ac:spMkLst>
            <pc:docMk/>
            <pc:sldMk cId="2168295206" sldId="327"/>
            <ac:spMk id="68" creationId="{41A8201A-131E-6BC1-74F9-6409FE607EFF}"/>
          </ac:spMkLst>
        </pc:spChg>
        <pc:grpChg chg="add del mod">
          <ac:chgData name="Naelle BARBE" userId="4b437464-e3ed-40f0-92c3-8248a0cb1a7d" providerId="ADAL" clId="{4BD37CCD-3057-4E42-86FB-67A201583369}" dt="2023-01-01T12:49:32.233" v="4480" actId="165"/>
          <ac:grpSpMkLst>
            <pc:docMk/>
            <pc:sldMk cId="2168295206" sldId="327"/>
            <ac:grpSpMk id="19" creationId="{00000000-0000-0000-0000-000000000000}"/>
          </ac:grpSpMkLst>
        </pc:grpChg>
        <pc:grpChg chg="add del mod topLvl">
          <ac:chgData name="Naelle BARBE" userId="4b437464-e3ed-40f0-92c3-8248a0cb1a7d" providerId="ADAL" clId="{4BD37CCD-3057-4E42-86FB-67A201583369}" dt="2023-01-01T12:49:32.771" v="4481" actId="165"/>
          <ac:grpSpMkLst>
            <pc:docMk/>
            <pc:sldMk cId="2168295206" sldId="327"/>
            <ac:grpSpMk id="60" creationId="{D145427C-7BAC-2284-CFB9-BF5DEC3D02AA}"/>
          </ac:grpSpMkLst>
        </pc:grpChg>
        <pc:grpChg chg="mod topLvl">
          <ac:chgData name="Naelle BARBE" userId="4b437464-e3ed-40f0-92c3-8248a0cb1a7d" providerId="ADAL" clId="{4BD37CCD-3057-4E42-86FB-67A201583369}" dt="2023-01-01T12:49:32.771" v="4481" actId="165"/>
          <ac:grpSpMkLst>
            <pc:docMk/>
            <pc:sldMk cId="2168295206" sldId="327"/>
            <ac:grpSpMk id="63" creationId="{93E60B96-222E-2601-07C7-0FC03F70955D}"/>
          </ac:grpSpMkLst>
        </pc:grpChg>
        <pc:grpChg chg="mod">
          <ac:chgData name="Naelle BARBE" userId="4b437464-e3ed-40f0-92c3-8248a0cb1a7d" providerId="ADAL" clId="{4BD37CCD-3057-4E42-86FB-67A201583369}" dt="2023-01-01T12:49:32.771" v="4481" actId="165"/>
          <ac:grpSpMkLst>
            <pc:docMk/>
            <pc:sldMk cId="2168295206" sldId="327"/>
            <ac:grpSpMk id="66" creationId="{93F7408E-1A13-1AB6-0A2A-589C30CF4B66}"/>
          </ac:grpSpMkLst>
        </pc:grpChg>
        <pc:grpChg chg="add del mod">
          <ac:chgData name="Naelle BARBE" userId="4b437464-e3ed-40f0-92c3-8248a0cb1a7d" providerId="ADAL" clId="{4BD37CCD-3057-4E42-86FB-67A201583369}" dt="2023-01-01T12:49:32.233" v="4480" actId="165"/>
          <ac:grpSpMkLst>
            <pc:docMk/>
            <pc:sldMk cId="2168295206" sldId="327"/>
            <ac:grpSpMk id="74" creationId="{5E379F3B-8600-BA51-AB84-85D244C1FAE5}"/>
          </ac:grpSpMkLst>
        </pc:grpChg>
        <pc:picChg chg="mod topLvl">
          <ac:chgData name="Naelle BARBE" userId="4b437464-e3ed-40f0-92c3-8248a0cb1a7d" providerId="ADAL" clId="{4BD37CCD-3057-4E42-86FB-67A201583369}" dt="2023-01-01T12:49:32.771" v="4481" actId="165"/>
          <ac:picMkLst>
            <pc:docMk/>
            <pc:sldMk cId="2168295206" sldId="327"/>
            <ac:picMk id="62" creationId="{EB0123EC-CD5E-2C31-1412-421724E08CF0}"/>
          </ac:picMkLst>
        </pc:picChg>
        <pc:picChg chg="mod">
          <ac:chgData name="Naelle BARBE" userId="4b437464-e3ed-40f0-92c3-8248a0cb1a7d" providerId="ADAL" clId="{4BD37CCD-3057-4E42-86FB-67A201583369}" dt="2023-01-01T12:49:32.771" v="4481" actId="165"/>
          <ac:picMkLst>
            <pc:docMk/>
            <pc:sldMk cId="2168295206" sldId="327"/>
            <ac:picMk id="67" creationId="{72FFBB01-608E-2D76-E1FE-B2FC97E32B95}"/>
          </ac:picMkLst>
        </pc:picChg>
        <pc:picChg chg="mod">
          <ac:chgData name="Naelle BARBE" userId="4b437464-e3ed-40f0-92c3-8248a0cb1a7d" providerId="ADAL" clId="{4BD37CCD-3057-4E42-86FB-67A201583369}" dt="2023-01-01T12:49:32.771" v="4481" actId="165"/>
          <ac:picMkLst>
            <pc:docMk/>
            <pc:sldMk cId="2168295206" sldId="327"/>
            <ac:picMk id="69" creationId="{92DA0817-CF44-4ADF-734A-75B45BB0197C}"/>
          </ac:picMkLst>
        </pc:picChg>
        <pc:picChg chg="mod">
          <ac:chgData name="Naelle BARBE" userId="4b437464-e3ed-40f0-92c3-8248a0cb1a7d" providerId="ADAL" clId="{4BD37CCD-3057-4E42-86FB-67A201583369}" dt="2023-01-01T12:49:32.771" v="4481" actId="165"/>
          <ac:picMkLst>
            <pc:docMk/>
            <pc:sldMk cId="2168295206" sldId="327"/>
            <ac:picMk id="70" creationId="{AA8C7A2C-5D1C-D755-91C7-A54B25C413AC}"/>
          </ac:picMkLst>
        </pc:picChg>
        <pc:picChg chg="mod">
          <ac:chgData name="Naelle BARBE" userId="4b437464-e3ed-40f0-92c3-8248a0cb1a7d" providerId="ADAL" clId="{4BD37CCD-3057-4E42-86FB-67A201583369}" dt="2023-01-01T12:49:32.771" v="4481" actId="165"/>
          <ac:picMkLst>
            <pc:docMk/>
            <pc:sldMk cId="2168295206" sldId="327"/>
            <ac:picMk id="71" creationId="{787EE1D6-7428-1EFB-520D-C924B0341EEB}"/>
          </ac:picMkLst>
        </pc:picChg>
        <pc:picChg chg="mod topLvl">
          <ac:chgData name="Naelle BARBE" userId="4b437464-e3ed-40f0-92c3-8248a0cb1a7d" providerId="ADAL" clId="{4BD37CCD-3057-4E42-86FB-67A201583369}" dt="2023-01-01T12:49:32.233" v="4480" actId="165"/>
          <ac:picMkLst>
            <pc:docMk/>
            <pc:sldMk cId="2168295206" sldId="327"/>
            <ac:picMk id="1034" creationId="{00000000-0000-0000-0000-000000000000}"/>
          </ac:picMkLst>
        </pc:picChg>
        <pc:picChg chg="mod topLvl">
          <ac:chgData name="Naelle BARBE" userId="4b437464-e3ed-40f0-92c3-8248a0cb1a7d" providerId="ADAL" clId="{4BD37CCD-3057-4E42-86FB-67A201583369}" dt="2023-01-01T12:49:32.233" v="4480" actId="165"/>
          <ac:picMkLst>
            <pc:docMk/>
            <pc:sldMk cId="2168295206" sldId="327"/>
            <ac:picMk id="3074" creationId="{EECD1AEC-7401-5C48-28D0-0D475F5C3E25}"/>
          </ac:picMkLst>
        </pc:picChg>
        <pc:picChg chg="mod topLvl">
          <ac:chgData name="Naelle BARBE" userId="4b437464-e3ed-40f0-92c3-8248a0cb1a7d" providerId="ADAL" clId="{4BD37CCD-3057-4E42-86FB-67A201583369}" dt="2023-01-01T12:49:32.233" v="4480" actId="165"/>
          <ac:picMkLst>
            <pc:docMk/>
            <pc:sldMk cId="2168295206" sldId="327"/>
            <ac:picMk id="3076" creationId="{5A6DDDCC-A93C-624B-8A31-690414173663}"/>
          </ac:picMkLst>
        </pc:picChg>
        <pc:cxnChg chg="mod">
          <ac:chgData name="Naelle BARBE" userId="4b437464-e3ed-40f0-92c3-8248a0cb1a7d" providerId="ADAL" clId="{4BD37CCD-3057-4E42-86FB-67A201583369}" dt="2023-01-01T12:49:32.771" v="4481" actId="165"/>
          <ac:cxnSpMkLst>
            <pc:docMk/>
            <pc:sldMk cId="2168295206" sldId="327"/>
            <ac:cxnSpMk id="72" creationId="{713A3B1B-A599-D412-012A-592E41BCC80B}"/>
          </ac:cxnSpMkLst>
        </pc:cxnChg>
      </pc:sldChg>
      <pc:sldChg chg="addSp delSp modSp mod addAnim delAnim modAnim">
        <pc:chgData name="Naelle BARBE" userId="4b437464-e3ed-40f0-92c3-8248a0cb1a7d" providerId="ADAL" clId="{4BD37CCD-3057-4E42-86FB-67A201583369}" dt="2023-01-01T14:00:38.386" v="7050" actId="20577"/>
        <pc:sldMkLst>
          <pc:docMk/>
          <pc:sldMk cId="1456700507" sldId="329"/>
        </pc:sldMkLst>
        <pc:spChg chg="mod">
          <ac:chgData name="Naelle BARBE" userId="4b437464-e3ed-40f0-92c3-8248a0cb1a7d" providerId="ADAL" clId="{4BD37CCD-3057-4E42-86FB-67A201583369}" dt="2023-01-01T13:33:44.733" v="6234" actId="20577"/>
          <ac:spMkLst>
            <pc:docMk/>
            <pc:sldMk cId="1456700507" sldId="329"/>
            <ac:spMk id="2" creationId="{00000000-0000-0000-0000-000000000000}"/>
          </ac:spMkLst>
        </pc:spChg>
        <pc:spChg chg="add mod">
          <ac:chgData name="Naelle BARBE" userId="4b437464-e3ed-40f0-92c3-8248a0cb1a7d" providerId="ADAL" clId="{4BD37CCD-3057-4E42-86FB-67A201583369}" dt="2023-01-01T13:58:26.490" v="7004" actId="113"/>
          <ac:spMkLst>
            <pc:docMk/>
            <pc:sldMk cId="1456700507" sldId="329"/>
            <ac:spMk id="3" creationId="{B98A9910-762B-E053-749D-929672CF18A9}"/>
          </ac:spMkLst>
        </pc:spChg>
        <pc:spChg chg="add mod">
          <ac:chgData name="Naelle BARBE" userId="4b437464-e3ed-40f0-92c3-8248a0cb1a7d" providerId="ADAL" clId="{4BD37CCD-3057-4E42-86FB-67A201583369}" dt="2023-01-01T13:59:01.083" v="7014" actId="1037"/>
          <ac:spMkLst>
            <pc:docMk/>
            <pc:sldMk cId="1456700507" sldId="329"/>
            <ac:spMk id="4" creationId="{469D7A1E-894F-CE6B-7294-D40447DB9545}"/>
          </ac:spMkLst>
        </pc:spChg>
        <pc:spChg chg="mod topLvl">
          <ac:chgData name="Naelle BARBE" userId="4b437464-e3ed-40f0-92c3-8248a0cb1a7d" providerId="ADAL" clId="{4BD37CCD-3057-4E42-86FB-67A201583369}" dt="2023-01-01T13:57:19.942" v="6990" actId="1035"/>
          <ac:spMkLst>
            <pc:docMk/>
            <pc:sldMk cId="1456700507" sldId="329"/>
            <ac:spMk id="6" creationId="{00000000-0000-0000-0000-000000000000}"/>
          </ac:spMkLst>
        </pc:spChg>
        <pc:spChg chg="add mod">
          <ac:chgData name="Naelle BARBE" userId="4b437464-e3ed-40f0-92c3-8248a0cb1a7d" providerId="ADAL" clId="{4BD37CCD-3057-4E42-86FB-67A201583369}" dt="2023-01-01T14:00:38.386" v="7050" actId="20577"/>
          <ac:spMkLst>
            <pc:docMk/>
            <pc:sldMk cId="1456700507" sldId="329"/>
            <ac:spMk id="7" creationId="{81F382EC-AFA4-C926-A138-15DC0BB59143}"/>
          </ac:spMkLst>
        </pc:spChg>
        <pc:spChg chg="del">
          <ac:chgData name="Naelle BARBE" userId="4b437464-e3ed-40f0-92c3-8248a0cb1a7d" providerId="ADAL" clId="{4BD37CCD-3057-4E42-86FB-67A201583369}" dt="2023-01-01T13:10:54.507" v="5423" actId="478"/>
          <ac:spMkLst>
            <pc:docMk/>
            <pc:sldMk cId="1456700507" sldId="329"/>
            <ac:spMk id="9" creationId="{00000000-0000-0000-0000-000000000000}"/>
          </ac:spMkLst>
        </pc:spChg>
        <pc:spChg chg="del">
          <ac:chgData name="Naelle BARBE" userId="4b437464-e3ed-40f0-92c3-8248a0cb1a7d" providerId="ADAL" clId="{4BD37CCD-3057-4E42-86FB-67A201583369}" dt="2023-01-01T13:11:54.130" v="5430" actId="478"/>
          <ac:spMkLst>
            <pc:docMk/>
            <pc:sldMk cId="1456700507" sldId="329"/>
            <ac:spMk id="10" creationId="{00000000-0000-0000-0000-000000000000}"/>
          </ac:spMkLst>
        </pc:spChg>
        <pc:spChg chg="del mod topLvl">
          <ac:chgData name="Naelle BARBE" userId="4b437464-e3ed-40f0-92c3-8248a0cb1a7d" providerId="ADAL" clId="{4BD37CCD-3057-4E42-86FB-67A201583369}" dt="2023-01-01T13:18:05.852" v="5538" actId="478"/>
          <ac:spMkLst>
            <pc:docMk/>
            <pc:sldMk cId="1456700507" sldId="329"/>
            <ac:spMk id="12" creationId="{00000000-0000-0000-0000-000000000000}"/>
          </ac:spMkLst>
        </pc:spChg>
        <pc:spChg chg="del mod">
          <ac:chgData name="Naelle BARBE" userId="4b437464-e3ed-40f0-92c3-8248a0cb1a7d" providerId="ADAL" clId="{4BD37CCD-3057-4E42-86FB-67A201583369}" dt="2023-01-01T13:18:11.242" v="5541" actId="478"/>
          <ac:spMkLst>
            <pc:docMk/>
            <pc:sldMk cId="1456700507" sldId="329"/>
            <ac:spMk id="13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3-01-01T13:57:00.979" v="6982" actId="1036"/>
          <ac:spMkLst>
            <pc:docMk/>
            <pc:sldMk cId="1456700507" sldId="329"/>
            <ac:spMk id="14" creationId="{00000000-0000-0000-0000-000000000000}"/>
          </ac:spMkLst>
        </pc:spChg>
        <pc:spChg chg="del mod">
          <ac:chgData name="Naelle BARBE" userId="4b437464-e3ed-40f0-92c3-8248a0cb1a7d" providerId="ADAL" clId="{4BD37CCD-3057-4E42-86FB-67A201583369}" dt="2023-01-01T13:26:05.151" v="5776" actId="478"/>
          <ac:spMkLst>
            <pc:docMk/>
            <pc:sldMk cId="1456700507" sldId="329"/>
            <ac:spMk id="19" creationId="{00000000-0000-0000-0000-000000000000}"/>
          </ac:spMkLst>
        </pc:spChg>
        <pc:spChg chg="del">
          <ac:chgData name="Naelle BARBE" userId="4b437464-e3ed-40f0-92c3-8248a0cb1a7d" providerId="ADAL" clId="{4BD37CCD-3057-4E42-86FB-67A201583369}" dt="2023-01-01T13:11:11.071" v="5428" actId="478"/>
          <ac:spMkLst>
            <pc:docMk/>
            <pc:sldMk cId="1456700507" sldId="329"/>
            <ac:spMk id="21" creationId="{00000000-0000-0000-0000-000000000000}"/>
          </ac:spMkLst>
        </pc:spChg>
        <pc:spChg chg="del">
          <ac:chgData name="Naelle BARBE" userId="4b437464-e3ed-40f0-92c3-8248a0cb1a7d" providerId="ADAL" clId="{4BD37CCD-3057-4E42-86FB-67A201583369}" dt="2023-01-01T13:11:52.303" v="5429" actId="478"/>
          <ac:spMkLst>
            <pc:docMk/>
            <pc:sldMk cId="1456700507" sldId="329"/>
            <ac:spMk id="23" creationId="{00000000-0000-0000-0000-000000000000}"/>
          </ac:spMkLst>
        </pc:spChg>
        <pc:spChg chg="del mod">
          <ac:chgData name="Naelle BARBE" userId="4b437464-e3ed-40f0-92c3-8248a0cb1a7d" providerId="ADAL" clId="{4BD37CCD-3057-4E42-86FB-67A201583369}" dt="2023-01-01T13:20:32.115" v="5701" actId="478"/>
          <ac:spMkLst>
            <pc:docMk/>
            <pc:sldMk cId="1456700507" sldId="329"/>
            <ac:spMk id="24" creationId="{00000000-0000-0000-0000-000000000000}"/>
          </ac:spMkLst>
        </pc:spChg>
        <pc:spChg chg="del">
          <ac:chgData name="Naelle BARBE" userId="4b437464-e3ed-40f0-92c3-8248a0cb1a7d" providerId="ADAL" clId="{4BD37CCD-3057-4E42-86FB-67A201583369}" dt="2023-01-01T13:20:29.995" v="5700" actId="478"/>
          <ac:spMkLst>
            <pc:docMk/>
            <pc:sldMk cId="1456700507" sldId="329"/>
            <ac:spMk id="25" creationId="{00000000-0000-0000-0000-000000000000}"/>
          </ac:spMkLst>
        </pc:spChg>
        <pc:spChg chg="del">
          <ac:chgData name="Naelle BARBE" userId="4b437464-e3ed-40f0-92c3-8248a0cb1a7d" providerId="ADAL" clId="{4BD37CCD-3057-4E42-86FB-67A201583369}" dt="2023-01-01T13:20:28.061" v="5699" actId="478"/>
          <ac:spMkLst>
            <pc:docMk/>
            <pc:sldMk cId="1456700507" sldId="329"/>
            <ac:spMk id="26" creationId="{00000000-0000-0000-0000-000000000000}"/>
          </ac:spMkLst>
        </pc:spChg>
        <pc:spChg chg="del">
          <ac:chgData name="Naelle BARBE" userId="4b437464-e3ed-40f0-92c3-8248a0cb1a7d" providerId="ADAL" clId="{4BD37CCD-3057-4E42-86FB-67A201583369}" dt="2023-01-01T13:11:06.543" v="5426" actId="478"/>
          <ac:spMkLst>
            <pc:docMk/>
            <pc:sldMk cId="1456700507" sldId="329"/>
            <ac:spMk id="27" creationId="{00000000-0000-0000-0000-000000000000}"/>
          </ac:spMkLst>
        </pc:spChg>
        <pc:spChg chg="del">
          <ac:chgData name="Naelle BARBE" userId="4b437464-e3ed-40f0-92c3-8248a0cb1a7d" providerId="ADAL" clId="{4BD37CCD-3057-4E42-86FB-67A201583369}" dt="2023-01-01T13:11:06.543" v="5426" actId="478"/>
          <ac:spMkLst>
            <pc:docMk/>
            <pc:sldMk cId="1456700507" sldId="329"/>
            <ac:spMk id="28" creationId="{00000000-0000-0000-0000-000000000000}"/>
          </ac:spMkLst>
        </pc:spChg>
        <pc:spChg chg="del">
          <ac:chgData name="Naelle BARBE" userId="4b437464-e3ed-40f0-92c3-8248a0cb1a7d" providerId="ADAL" clId="{4BD37CCD-3057-4E42-86FB-67A201583369}" dt="2023-01-01T13:11:09.111" v="5427" actId="478"/>
          <ac:spMkLst>
            <pc:docMk/>
            <pc:sldMk cId="1456700507" sldId="329"/>
            <ac:spMk id="29" creationId="{00000000-0000-0000-0000-000000000000}"/>
          </ac:spMkLst>
        </pc:spChg>
        <pc:spChg chg="del">
          <ac:chgData name="Naelle BARBE" userId="4b437464-e3ed-40f0-92c3-8248a0cb1a7d" providerId="ADAL" clId="{4BD37CCD-3057-4E42-86FB-67A201583369}" dt="2023-01-01T13:11:52.303" v="5429" actId="478"/>
          <ac:spMkLst>
            <pc:docMk/>
            <pc:sldMk cId="1456700507" sldId="329"/>
            <ac:spMk id="30" creationId="{00000000-0000-0000-0000-000000000000}"/>
          </ac:spMkLst>
        </pc:spChg>
        <pc:spChg chg="del">
          <ac:chgData name="Naelle BARBE" userId="4b437464-e3ed-40f0-92c3-8248a0cb1a7d" providerId="ADAL" clId="{4BD37CCD-3057-4E42-86FB-67A201583369}" dt="2023-01-01T13:11:52.303" v="5429" actId="478"/>
          <ac:spMkLst>
            <pc:docMk/>
            <pc:sldMk cId="1456700507" sldId="329"/>
            <ac:spMk id="31" creationId="{00000000-0000-0000-0000-000000000000}"/>
          </ac:spMkLst>
        </pc:spChg>
        <pc:spChg chg="del">
          <ac:chgData name="Naelle BARBE" userId="4b437464-e3ed-40f0-92c3-8248a0cb1a7d" providerId="ADAL" clId="{4BD37CCD-3057-4E42-86FB-67A201583369}" dt="2023-01-01T13:11:52.303" v="5429" actId="478"/>
          <ac:spMkLst>
            <pc:docMk/>
            <pc:sldMk cId="1456700507" sldId="329"/>
            <ac:spMk id="32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3-01-01T13:58:17.880" v="7002" actId="113"/>
          <ac:spMkLst>
            <pc:docMk/>
            <pc:sldMk cId="1456700507" sldId="329"/>
            <ac:spMk id="37" creationId="{00000000-0000-0000-0000-000000000000}"/>
          </ac:spMkLst>
        </pc:spChg>
        <pc:spChg chg="del mod">
          <ac:chgData name="Naelle BARBE" userId="4b437464-e3ed-40f0-92c3-8248a0cb1a7d" providerId="ADAL" clId="{4BD37CCD-3057-4E42-86FB-67A201583369}" dt="2023-01-01T13:34:00.580" v="6235" actId="478"/>
          <ac:spMkLst>
            <pc:docMk/>
            <pc:sldMk cId="1456700507" sldId="329"/>
            <ac:spMk id="38" creationId="{00000000-0000-0000-0000-000000000000}"/>
          </ac:spMkLst>
        </pc:spChg>
        <pc:spChg chg="del">
          <ac:chgData name="Naelle BARBE" userId="4b437464-e3ed-40f0-92c3-8248a0cb1a7d" providerId="ADAL" clId="{4BD37CCD-3057-4E42-86FB-67A201583369}" dt="2023-01-01T13:57:14.649" v="6984" actId="478"/>
          <ac:spMkLst>
            <pc:docMk/>
            <pc:sldMk cId="1456700507" sldId="329"/>
            <ac:spMk id="41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3-01-01T13:57:23.625" v="6994" actId="1035"/>
          <ac:spMkLst>
            <pc:docMk/>
            <pc:sldMk cId="1456700507" sldId="329"/>
            <ac:spMk id="49" creationId="{00000000-0000-0000-0000-000000000000}"/>
          </ac:spMkLst>
        </pc:spChg>
        <pc:spChg chg="del">
          <ac:chgData name="Naelle BARBE" userId="4b437464-e3ed-40f0-92c3-8248a0cb1a7d" providerId="ADAL" clId="{4BD37CCD-3057-4E42-86FB-67A201583369}" dt="2023-01-01T13:10:57.854" v="5424" actId="478"/>
          <ac:spMkLst>
            <pc:docMk/>
            <pc:sldMk cId="1456700507" sldId="329"/>
            <ac:spMk id="50" creationId="{00000000-0000-0000-0000-000000000000}"/>
          </ac:spMkLst>
        </pc:spChg>
        <pc:spChg chg="del">
          <ac:chgData name="Naelle BARBE" userId="4b437464-e3ed-40f0-92c3-8248a0cb1a7d" providerId="ADAL" clId="{4BD37CCD-3057-4E42-86FB-67A201583369}" dt="2023-01-01T13:11:52.303" v="5429" actId="478"/>
          <ac:spMkLst>
            <pc:docMk/>
            <pc:sldMk cId="1456700507" sldId="329"/>
            <ac:spMk id="51" creationId="{00000000-0000-0000-0000-000000000000}"/>
          </ac:spMkLst>
        </pc:spChg>
        <pc:spChg chg="mod topLvl">
          <ac:chgData name="Naelle BARBE" userId="4b437464-e3ed-40f0-92c3-8248a0cb1a7d" providerId="ADAL" clId="{4BD37CCD-3057-4E42-86FB-67A201583369}" dt="2023-01-01T13:59:01.083" v="7014" actId="1037"/>
          <ac:spMkLst>
            <pc:docMk/>
            <pc:sldMk cId="1456700507" sldId="329"/>
            <ac:spMk id="57" creationId="{8318EE48-D304-3382-B090-13C441E28E38}"/>
          </ac:spMkLst>
        </pc:spChg>
        <pc:spChg chg="mod">
          <ac:chgData name="Naelle BARBE" userId="4b437464-e3ed-40f0-92c3-8248a0cb1a7d" providerId="ADAL" clId="{4BD37CCD-3057-4E42-86FB-67A201583369}" dt="2023-01-01T13:57:00.979" v="6982" actId="1036"/>
          <ac:spMkLst>
            <pc:docMk/>
            <pc:sldMk cId="1456700507" sldId="329"/>
            <ac:spMk id="61" creationId="{A50ABB0C-80F0-284A-F958-7B81CD975422}"/>
          </ac:spMkLst>
        </pc:spChg>
        <pc:spChg chg="add mod">
          <ac:chgData name="Naelle BARBE" userId="4b437464-e3ed-40f0-92c3-8248a0cb1a7d" providerId="ADAL" clId="{4BD37CCD-3057-4E42-86FB-67A201583369}" dt="2023-01-01T13:57:00.979" v="6982" actId="1036"/>
          <ac:spMkLst>
            <pc:docMk/>
            <pc:sldMk cId="1456700507" sldId="329"/>
            <ac:spMk id="63" creationId="{BF27C23A-0CBF-73B5-494A-FC7A16B30AD9}"/>
          </ac:spMkLst>
        </pc:spChg>
        <pc:spChg chg="add mod">
          <ac:chgData name="Naelle BARBE" userId="4b437464-e3ed-40f0-92c3-8248a0cb1a7d" providerId="ADAL" clId="{4BD37CCD-3057-4E42-86FB-67A201583369}" dt="2023-01-01T13:57:15.031" v="6985"/>
          <ac:spMkLst>
            <pc:docMk/>
            <pc:sldMk cId="1456700507" sldId="329"/>
            <ac:spMk id="2054" creationId="{76E4D40A-1EF1-EAD5-066E-56018B3BA543}"/>
          </ac:spMkLst>
        </pc:spChg>
        <pc:grpChg chg="del">
          <ac:chgData name="Naelle BARBE" userId="4b437464-e3ed-40f0-92c3-8248a0cb1a7d" providerId="ADAL" clId="{4BD37CCD-3057-4E42-86FB-67A201583369}" dt="2023-01-01T13:18:05.852" v="5538" actId="478"/>
          <ac:grpSpMkLst>
            <pc:docMk/>
            <pc:sldMk cId="1456700507" sldId="329"/>
            <ac:grpSpMk id="18" creationId="{00000000-0000-0000-0000-000000000000}"/>
          </ac:grpSpMkLst>
        </pc:grpChg>
        <pc:grpChg chg="add mod">
          <ac:chgData name="Naelle BARBE" userId="4b437464-e3ed-40f0-92c3-8248a0cb1a7d" providerId="ADAL" clId="{4BD37CCD-3057-4E42-86FB-67A201583369}" dt="2023-01-01T13:57:06.382" v="6983" actId="164"/>
          <ac:grpSpMkLst>
            <pc:docMk/>
            <pc:sldMk cId="1456700507" sldId="329"/>
            <ac:grpSpMk id="44" creationId="{67B91DD8-2E86-FBE0-3337-3A3643B81141}"/>
          </ac:grpSpMkLst>
        </pc:grpChg>
        <pc:grpChg chg="add del mod">
          <ac:chgData name="Naelle BARBE" userId="4b437464-e3ed-40f0-92c3-8248a0cb1a7d" providerId="ADAL" clId="{4BD37CCD-3057-4E42-86FB-67A201583369}" dt="2023-01-01T13:51:27.998" v="6813" actId="478"/>
          <ac:grpSpMkLst>
            <pc:docMk/>
            <pc:sldMk cId="1456700507" sldId="329"/>
            <ac:grpSpMk id="56" creationId="{72D18341-DA9C-7938-BDE9-D7969FB9CC7D}"/>
          </ac:grpSpMkLst>
        </pc:grpChg>
        <pc:grpChg chg="add mod">
          <ac:chgData name="Naelle BARBE" userId="4b437464-e3ed-40f0-92c3-8248a0cb1a7d" providerId="ADAL" clId="{4BD37CCD-3057-4E42-86FB-67A201583369}" dt="2023-01-01T13:59:01.083" v="7014" actId="1037"/>
          <ac:grpSpMkLst>
            <pc:docMk/>
            <pc:sldMk cId="1456700507" sldId="329"/>
            <ac:grpSpMk id="59" creationId="{8B88B93A-F18A-3A49-5876-020C983BCA32}"/>
          </ac:grpSpMkLst>
        </pc:grpChg>
        <pc:grpChg chg="add del mod">
          <ac:chgData name="Naelle BARBE" userId="4b437464-e3ed-40f0-92c3-8248a0cb1a7d" providerId="ADAL" clId="{4BD37CCD-3057-4E42-86FB-67A201583369}" dt="2023-01-01T13:53:05.772" v="6841" actId="478"/>
          <ac:grpSpMkLst>
            <pc:docMk/>
            <pc:sldMk cId="1456700507" sldId="329"/>
            <ac:grpSpMk id="60" creationId="{A3696EF4-2A94-53F3-9122-B082E032E153}"/>
          </ac:grpSpMkLst>
        </pc:grpChg>
        <pc:grpChg chg="add mod">
          <ac:chgData name="Naelle BARBE" userId="4b437464-e3ed-40f0-92c3-8248a0cb1a7d" providerId="ADAL" clId="{4BD37CCD-3057-4E42-86FB-67A201583369}" dt="2023-01-01T13:57:00.979" v="6982" actId="1036"/>
          <ac:grpSpMkLst>
            <pc:docMk/>
            <pc:sldMk cId="1456700507" sldId="329"/>
            <ac:grpSpMk id="2048" creationId="{C69BD0B9-29B4-0F0A-DEBF-BF995A0847BF}"/>
          </ac:grpSpMkLst>
        </pc:grpChg>
        <pc:grpChg chg="add mod">
          <ac:chgData name="Naelle BARBE" userId="4b437464-e3ed-40f0-92c3-8248a0cb1a7d" providerId="ADAL" clId="{4BD37CCD-3057-4E42-86FB-67A201583369}" dt="2023-01-01T13:58:57.181" v="7010" actId="1076"/>
          <ac:grpSpMkLst>
            <pc:docMk/>
            <pc:sldMk cId="1456700507" sldId="329"/>
            <ac:grpSpMk id="2049" creationId="{1540121B-DE07-F566-0570-F8CB56FAFA24}"/>
          </ac:grpSpMkLst>
        </pc:grpChg>
        <pc:grpChg chg="add mod">
          <ac:chgData name="Naelle BARBE" userId="4b437464-e3ed-40f0-92c3-8248a0cb1a7d" providerId="ADAL" clId="{4BD37CCD-3057-4E42-86FB-67A201583369}" dt="2023-01-01T13:59:01.083" v="7014" actId="1037"/>
          <ac:grpSpMkLst>
            <pc:docMk/>
            <pc:sldMk cId="1456700507" sldId="329"/>
            <ac:grpSpMk id="2051" creationId="{D494B7A3-3421-3CDB-3688-274BF9234914}"/>
          </ac:grpSpMkLst>
        </pc:grpChg>
        <pc:grpChg chg="add mod">
          <ac:chgData name="Naelle BARBE" userId="4b437464-e3ed-40f0-92c3-8248a0cb1a7d" providerId="ADAL" clId="{4BD37CCD-3057-4E42-86FB-67A201583369}" dt="2023-01-01T13:57:06.382" v="6983" actId="164"/>
          <ac:grpSpMkLst>
            <pc:docMk/>
            <pc:sldMk cId="1456700507" sldId="329"/>
            <ac:grpSpMk id="2052" creationId="{8E27F290-3FB3-7A04-9E66-0DC8DBA2FF44}"/>
          </ac:grpSpMkLst>
        </pc:grpChg>
        <pc:grpChg chg="add mod">
          <ac:chgData name="Naelle BARBE" userId="4b437464-e3ed-40f0-92c3-8248a0cb1a7d" providerId="ADAL" clId="{4BD37CCD-3057-4E42-86FB-67A201583369}" dt="2023-01-01T13:58:06.192" v="6999" actId="1076"/>
          <ac:grpSpMkLst>
            <pc:docMk/>
            <pc:sldMk cId="1456700507" sldId="329"/>
            <ac:grpSpMk id="2053" creationId="{67578266-C899-6CBE-1A6E-E5FC25D786BB}"/>
          </ac:grpSpMkLst>
        </pc:grpChg>
        <pc:graphicFrameChg chg="add del mod modGraphic">
          <ac:chgData name="Naelle BARBE" userId="4b437464-e3ed-40f0-92c3-8248a0cb1a7d" providerId="ADAL" clId="{4BD37CCD-3057-4E42-86FB-67A201583369}" dt="2023-01-01T13:35:54.796" v="6298" actId="14100"/>
          <ac:graphicFrameMkLst>
            <pc:docMk/>
            <pc:sldMk cId="1456700507" sldId="329"/>
            <ac:graphicFrameMk id="17" creationId="{00000000-0000-0000-0000-000000000000}"/>
          </ac:graphicFrameMkLst>
        </pc:graphicFrameChg>
        <pc:graphicFrameChg chg="del">
          <ac:chgData name="Naelle BARBE" userId="4b437464-e3ed-40f0-92c3-8248a0cb1a7d" providerId="ADAL" clId="{4BD37CCD-3057-4E42-86FB-67A201583369}" dt="2023-01-01T13:11:00.878" v="5425" actId="478"/>
          <ac:graphicFrameMkLst>
            <pc:docMk/>
            <pc:sldMk cId="1456700507" sldId="329"/>
            <ac:graphicFrameMk id="20" creationId="{00000000-0000-0000-0000-000000000000}"/>
          </ac:graphicFrameMkLst>
        </pc:graphicFrameChg>
        <pc:graphicFrameChg chg="del">
          <ac:chgData name="Naelle BARBE" userId="4b437464-e3ed-40f0-92c3-8248a0cb1a7d" providerId="ADAL" clId="{4BD37CCD-3057-4E42-86FB-67A201583369}" dt="2023-01-01T13:11:52.303" v="5429" actId="478"/>
          <ac:graphicFrameMkLst>
            <pc:docMk/>
            <pc:sldMk cId="1456700507" sldId="329"/>
            <ac:graphicFrameMk id="22" creationId="{00000000-0000-0000-0000-000000000000}"/>
          </ac:graphicFrameMkLst>
        </pc:graphicFrameChg>
        <pc:picChg chg="del mod">
          <ac:chgData name="Naelle BARBE" userId="4b437464-e3ed-40f0-92c3-8248a0cb1a7d" providerId="ADAL" clId="{4BD37CCD-3057-4E42-86FB-67A201583369}" dt="2023-01-01T13:48:20.185" v="6663" actId="478"/>
          <ac:picMkLst>
            <pc:docMk/>
            <pc:sldMk cId="1456700507" sldId="329"/>
            <ac:picMk id="33" creationId="{00000000-0000-0000-0000-000000000000}"/>
          </ac:picMkLst>
        </pc:picChg>
        <pc:picChg chg="del mod">
          <ac:chgData name="Naelle BARBE" userId="4b437464-e3ed-40f0-92c3-8248a0cb1a7d" providerId="ADAL" clId="{4BD37CCD-3057-4E42-86FB-67A201583369}" dt="2023-01-01T13:18:09.905" v="5540" actId="478"/>
          <ac:picMkLst>
            <pc:docMk/>
            <pc:sldMk cId="1456700507" sldId="329"/>
            <ac:picMk id="35" creationId="{00000000-0000-0000-0000-000000000000}"/>
          </ac:picMkLst>
        </pc:picChg>
        <pc:picChg chg="del mod">
          <ac:chgData name="Naelle BARBE" userId="4b437464-e3ed-40f0-92c3-8248a0cb1a7d" providerId="ADAL" clId="{4BD37CCD-3057-4E42-86FB-67A201583369}" dt="2023-01-01T13:48:27.426" v="6664" actId="478"/>
          <ac:picMkLst>
            <pc:docMk/>
            <pc:sldMk cId="1456700507" sldId="329"/>
            <ac:picMk id="36" creationId="{00000000-0000-0000-0000-000000000000}"/>
          </ac:picMkLst>
        </pc:picChg>
        <pc:picChg chg="add mod">
          <ac:chgData name="Naelle BARBE" userId="4b437464-e3ed-40f0-92c3-8248a0cb1a7d" providerId="ADAL" clId="{4BD37CCD-3057-4E42-86FB-67A201583369}" dt="2023-01-01T13:57:00.979" v="6982" actId="1036"/>
          <ac:picMkLst>
            <pc:docMk/>
            <pc:sldMk cId="1456700507" sldId="329"/>
            <ac:picMk id="42" creationId="{D5B12862-B7B9-DA49-EC09-B1C7B0DC229E}"/>
          </ac:picMkLst>
        </pc:picChg>
        <pc:picChg chg="del mod topLvl">
          <ac:chgData name="Naelle BARBE" userId="4b437464-e3ed-40f0-92c3-8248a0cb1a7d" providerId="ADAL" clId="{4BD37CCD-3057-4E42-86FB-67A201583369}" dt="2023-01-01T13:51:27.998" v="6813" actId="478"/>
          <ac:picMkLst>
            <pc:docMk/>
            <pc:sldMk cId="1456700507" sldId="329"/>
            <ac:picMk id="58" creationId="{7E221FDC-8123-A845-188F-6F548A2BBE0F}"/>
          </ac:picMkLst>
        </pc:picChg>
        <pc:picChg chg="del mod">
          <ac:chgData name="Naelle BARBE" userId="4b437464-e3ed-40f0-92c3-8248a0cb1a7d" providerId="ADAL" clId="{4BD37CCD-3057-4E42-86FB-67A201583369}" dt="2023-01-01T13:53:05.772" v="6841" actId="478"/>
          <ac:picMkLst>
            <pc:docMk/>
            <pc:sldMk cId="1456700507" sldId="329"/>
            <ac:picMk id="62" creationId="{63F07F1E-9665-0D7E-2B80-3F1D22055A0B}"/>
          </ac:picMkLst>
        </pc:picChg>
        <pc:picChg chg="add mod">
          <ac:chgData name="Naelle BARBE" userId="4b437464-e3ed-40f0-92c3-8248a0cb1a7d" providerId="ADAL" clId="{4BD37CCD-3057-4E42-86FB-67A201583369}" dt="2023-01-01T13:59:01.083" v="7014" actId="1037"/>
          <ac:picMkLst>
            <pc:docMk/>
            <pc:sldMk cId="1456700507" sldId="329"/>
            <ac:picMk id="2050" creationId="{BABF8005-38E1-0FB5-A485-2BAC573BC8DB}"/>
          </ac:picMkLst>
        </pc:picChg>
        <pc:cxnChg chg="del mod">
          <ac:chgData name="Naelle BARBE" userId="4b437464-e3ed-40f0-92c3-8248a0cb1a7d" providerId="ADAL" clId="{4BD37CCD-3057-4E42-86FB-67A201583369}" dt="2023-01-01T13:18:03.875" v="5537" actId="478"/>
          <ac:cxnSpMkLst>
            <pc:docMk/>
            <pc:sldMk cId="1456700507" sldId="329"/>
            <ac:cxnSpMk id="40" creationId="{00000000-0000-0000-0000-000000000000}"/>
          </ac:cxnSpMkLst>
        </pc:cxnChg>
        <pc:cxnChg chg="del mod">
          <ac:chgData name="Naelle BARBE" userId="4b437464-e3ed-40f0-92c3-8248a0cb1a7d" providerId="ADAL" clId="{4BD37CCD-3057-4E42-86FB-67A201583369}" dt="2023-01-01T13:48:16.294" v="6662" actId="478"/>
          <ac:cxnSpMkLst>
            <pc:docMk/>
            <pc:sldMk cId="1456700507" sldId="329"/>
            <ac:cxnSpMk id="43" creationId="{00000000-0000-0000-0000-000000000000}"/>
          </ac:cxnSpMkLst>
        </pc:cxnChg>
        <pc:cxnChg chg="add del mod">
          <ac:chgData name="Naelle BARBE" userId="4b437464-e3ed-40f0-92c3-8248a0cb1a7d" providerId="ADAL" clId="{4BD37CCD-3057-4E42-86FB-67A201583369}" dt="2023-01-01T13:45:50.138" v="6624" actId="478"/>
          <ac:cxnSpMkLst>
            <pc:docMk/>
            <pc:sldMk cId="1456700507" sldId="329"/>
            <ac:cxnSpMk id="46" creationId="{00000000-0000-0000-0000-000000000000}"/>
          </ac:cxnSpMkLst>
        </pc:cxnChg>
      </pc:sldChg>
      <pc:sldChg chg="addSp delSp modSp mod modAnim">
        <pc:chgData name="Naelle BARBE" userId="4b437464-e3ed-40f0-92c3-8248a0cb1a7d" providerId="ADAL" clId="{4BD37CCD-3057-4E42-86FB-67A201583369}" dt="2023-01-01T13:08:52.611" v="5410" actId="6549"/>
        <pc:sldMkLst>
          <pc:docMk/>
          <pc:sldMk cId="609384041" sldId="332"/>
        </pc:sldMkLst>
        <pc:spChg chg="mod">
          <ac:chgData name="Naelle BARBE" userId="4b437464-e3ed-40f0-92c3-8248a0cb1a7d" providerId="ADAL" clId="{4BD37CCD-3057-4E42-86FB-67A201583369}" dt="2022-12-31T13:16:34.104" v="2417" actId="20577"/>
          <ac:spMkLst>
            <pc:docMk/>
            <pc:sldMk cId="609384041" sldId="332"/>
            <ac:spMk id="2" creationId="{00000000-0000-0000-0000-000000000000}"/>
          </ac:spMkLst>
        </pc:spChg>
        <pc:spChg chg="mod topLvl">
          <ac:chgData name="Naelle BARBE" userId="4b437464-e3ed-40f0-92c3-8248a0cb1a7d" providerId="ADAL" clId="{4BD37CCD-3057-4E42-86FB-67A201583369}" dt="2023-01-01T13:08:52.611" v="5410" actId="6549"/>
          <ac:spMkLst>
            <pc:docMk/>
            <pc:sldMk cId="609384041" sldId="332"/>
            <ac:spMk id="10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2-12-31T13:09:29.438" v="1665" actId="208"/>
          <ac:spMkLst>
            <pc:docMk/>
            <pc:sldMk cId="609384041" sldId="332"/>
            <ac:spMk id="11" creationId="{7A66F955-76B4-DD30-F8C1-5125D5D123D1}"/>
          </ac:spMkLst>
        </pc:spChg>
        <pc:spChg chg="add mod">
          <ac:chgData name="Naelle BARBE" userId="4b437464-e3ed-40f0-92c3-8248a0cb1a7d" providerId="ADAL" clId="{4BD37CCD-3057-4E42-86FB-67A201583369}" dt="2022-12-31T13:15:54.293" v="2391"/>
          <ac:spMkLst>
            <pc:docMk/>
            <pc:sldMk cId="609384041" sldId="332"/>
            <ac:spMk id="15" creationId="{A5966046-BC6F-D02D-E435-4147F529AA71}"/>
          </ac:spMkLst>
        </pc:spChg>
        <pc:spChg chg="mod ord topLvl">
          <ac:chgData name="Naelle BARBE" userId="4b437464-e3ed-40f0-92c3-8248a0cb1a7d" providerId="ADAL" clId="{4BD37CCD-3057-4E42-86FB-67A201583369}" dt="2022-12-31T13:02:58.109" v="1056" actId="1038"/>
          <ac:spMkLst>
            <pc:docMk/>
            <pc:sldMk cId="609384041" sldId="332"/>
            <ac:spMk id="16" creationId="{00000000-0000-0000-0000-000000000000}"/>
          </ac:spMkLst>
        </pc:spChg>
        <pc:spChg chg="del">
          <ac:chgData name="Naelle BARBE" userId="4b437464-e3ed-40f0-92c3-8248a0cb1a7d" providerId="ADAL" clId="{4BD37CCD-3057-4E42-86FB-67A201583369}" dt="2022-12-31T13:15:49.303" v="2390" actId="478"/>
          <ac:spMkLst>
            <pc:docMk/>
            <pc:sldMk cId="609384041" sldId="332"/>
            <ac:spMk id="19" creationId="{00000000-0000-0000-0000-000000000000}"/>
          </ac:spMkLst>
        </pc:spChg>
        <pc:spChg chg="mod topLvl">
          <ac:chgData name="Naelle BARBE" userId="4b437464-e3ed-40f0-92c3-8248a0cb1a7d" providerId="ADAL" clId="{4BD37CCD-3057-4E42-86FB-67A201583369}" dt="2022-12-31T13:03:17.136" v="1060" actId="164"/>
          <ac:spMkLst>
            <pc:docMk/>
            <pc:sldMk cId="609384041" sldId="332"/>
            <ac:spMk id="78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2-12-31T13:01:34.363" v="1029" actId="165"/>
          <ac:spMkLst>
            <pc:docMk/>
            <pc:sldMk cId="609384041" sldId="332"/>
            <ac:spMk id="85" creationId="{00000000-0000-0000-0000-000000000000}"/>
          </ac:spMkLst>
        </pc:spChg>
        <pc:spChg chg="mod topLvl">
          <ac:chgData name="Naelle BARBE" userId="4b437464-e3ed-40f0-92c3-8248a0cb1a7d" providerId="ADAL" clId="{4BD37CCD-3057-4E42-86FB-67A201583369}" dt="2022-12-31T13:13:34.364" v="1721" actId="164"/>
          <ac:spMkLst>
            <pc:docMk/>
            <pc:sldMk cId="609384041" sldId="332"/>
            <ac:spMk id="86" creationId="{00000000-0000-0000-0000-000000000000}"/>
          </ac:spMkLst>
        </pc:spChg>
        <pc:spChg chg="mod ord topLvl">
          <ac:chgData name="Naelle BARBE" userId="4b437464-e3ed-40f0-92c3-8248a0cb1a7d" providerId="ADAL" clId="{4BD37CCD-3057-4E42-86FB-67A201583369}" dt="2022-12-31T13:02:26.584" v="1045" actId="14100"/>
          <ac:spMkLst>
            <pc:docMk/>
            <pc:sldMk cId="609384041" sldId="332"/>
            <ac:spMk id="87" creationId="{00000000-0000-0000-0000-000000000000}"/>
          </ac:spMkLst>
        </pc:spChg>
        <pc:grpChg chg="add mod">
          <ac:chgData name="Naelle BARBE" userId="4b437464-e3ed-40f0-92c3-8248a0cb1a7d" providerId="ADAL" clId="{4BD37CCD-3057-4E42-86FB-67A201583369}" dt="2022-12-31T13:12:08.230" v="1705" actId="164"/>
          <ac:grpSpMkLst>
            <pc:docMk/>
            <pc:sldMk cId="609384041" sldId="332"/>
            <ac:grpSpMk id="7" creationId="{012710BE-6D58-0CA5-97D5-03FF1BDB0B00}"/>
          </ac:grpSpMkLst>
        </pc:grpChg>
        <pc:grpChg chg="add mod">
          <ac:chgData name="Naelle BARBE" userId="4b437464-e3ed-40f0-92c3-8248a0cb1a7d" providerId="ADAL" clId="{4BD37CCD-3057-4E42-86FB-67A201583369}" dt="2022-12-31T13:13:34.364" v="1721" actId="164"/>
          <ac:grpSpMkLst>
            <pc:docMk/>
            <pc:sldMk cId="609384041" sldId="332"/>
            <ac:grpSpMk id="8" creationId="{13C306D9-03E6-0838-7072-E96CA786C2E1}"/>
          </ac:grpSpMkLst>
        </pc:grpChg>
        <pc:grpChg chg="add mod">
          <ac:chgData name="Naelle BARBE" userId="4b437464-e3ed-40f0-92c3-8248a0cb1a7d" providerId="ADAL" clId="{4BD37CCD-3057-4E42-86FB-67A201583369}" dt="2022-12-31T13:12:08.230" v="1705" actId="164"/>
          <ac:grpSpMkLst>
            <pc:docMk/>
            <pc:sldMk cId="609384041" sldId="332"/>
            <ac:grpSpMk id="12" creationId="{1C437426-A23A-CF5C-451B-8F1FDB5FF398}"/>
          </ac:grpSpMkLst>
        </pc:grpChg>
        <pc:grpChg chg="add mod">
          <ac:chgData name="Naelle BARBE" userId="4b437464-e3ed-40f0-92c3-8248a0cb1a7d" providerId="ADAL" clId="{4BD37CCD-3057-4E42-86FB-67A201583369}" dt="2022-12-31T13:13:34.364" v="1721" actId="164"/>
          <ac:grpSpMkLst>
            <pc:docMk/>
            <pc:sldMk cId="609384041" sldId="332"/>
            <ac:grpSpMk id="13" creationId="{01C1963A-C4D5-19F0-A136-3768074C8447}"/>
          </ac:grpSpMkLst>
        </pc:grpChg>
        <pc:grpChg chg="del">
          <ac:chgData name="Naelle BARBE" userId="4b437464-e3ed-40f0-92c3-8248a0cb1a7d" providerId="ADAL" clId="{4BD37CCD-3057-4E42-86FB-67A201583369}" dt="2022-12-31T13:01:37.226" v="1030" actId="165"/>
          <ac:grpSpMkLst>
            <pc:docMk/>
            <pc:sldMk cId="609384041" sldId="332"/>
            <ac:grpSpMk id="17" creationId="{00000000-0000-0000-0000-000000000000}"/>
          </ac:grpSpMkLst>
        </pc:grpChg>
        <pc:grpChg chg="del mod">
          <ac:chgData name="Naelle BARBE" userId="4b437464-e3ed-40f0-92c3-8248a0cb1a7d" providerId="ADAL" clId="{4BD37CCD-3057-4E42-86FB-67A201583369}" dt="2022-12-31T13:01:34.363" v="1029" actId="165"/>
          <ac:grpSpMkLst>
            <pc:docMk/>
            <pc:sldMk cId="609384041" sldId="332"/>
            <ac:grpSpMk id="18" creationId="{00000000-0000-0000-0000-000000000000}"/>
          </ac:grpSpMkLst>
        </pc:grpChg>
        <pc:grpChg chg="del mod topLvl">
          <ac:chgData name="Naelle BARBE" userId="4b437464-e3ed-40f0-92c3-8248a0cb1a7d" providerId="ADAL" clId="{4BD37CCD-3057-4E42-86FB-67A201583369}" dt="2022-12-31T13:01:41.035" v="1032" actId="165"/>
          <ac:grpSpMkLst>
            <pc:docMk/>
            <pc:sldMk cId="609384041" sldId="332"/>
            <ac:grpSpMk id="72" creationId="{00000000-0000-0000-0000-000000000000}"/>
          </ac:grpSpMkLst>
        </pc:grpChg>
        <pc:grpChg chg="mod topLvl">
          <ac:chgData name="Naelle BARBE" userId="4b437464-e3ed-40f0-92c3-8248a0cb1a7d" providerId="ADAL" clId="{4BD37CCD-3057-4E42-86FB-67A201583369}" dt="2022-12-31T13:01:34.363" v="1029" actId="165"/>
          <ac:grpSpMkLst>
            <pc:docMk/>
            <pc:sldMk cId="609384041" sldId="332"/>
            <ac:grpSpMk id="81" creationId="{00000000-0000-0000-0000-000000000000}"/>
          </ac:grpSpMkLst>
        </pc:grpChg>
        <pc:picChg chg="add del mod">
          <ac:chgData name="Naelle BARBE" userId="4b437464-e3ed-40f0-92c3-8248a0cb1a7d" providerId="ADAL" clId="{4BD37CCD-3057-4E42-86FB-67A201583369}" dt="2022-12-31T13:00:28.456" v="1018" actId="478"/>
          <ac:picMkLst>
            <pc:docMk/>
            <pc:sldMk cId="609384041" sldId="332"/>
            <ac:picMk id="3" creationId="{7626933B-4532-3C34-877B-497AE9456AEF}"/>
          </ac:picMkLst>
        </pc:picChg>
        <pc:picChg chg="add mod modCrop">
          <ac:chgData name="Naelle BARBE" userId="4b437464-e3ed-40f0-92c3-8248a0cb1a7d" providerId="ADAL" clId="{4BD37CCD-3057-4E42-86FB-67A201583369}" dt="2022-12-31T13:02:47.965" v="1052" actId="1076"/>
          <ac:picMkLst>
            <pc:docMk/>
            <pc:sldMk cId="609384041" sldId="332"/>
            <ac:picMk id="6" creationId="{9B8E17DC-008B-05B8-B558-9B502F6D131C}"/>
          </ac:picMkLst>
        </pc:picChg>
        <pc:picChg chg="del">
          <ac:chgData name="Naelle BARBE" userId="4b437464-e3ed-40f0-92c3-8248a0cb1a7d" providerId="ADAL" clId="{4BD37CCD-3057-4E42-86FB-67A201583369}" dt="2022-12-31T12:59:57.062" v="1011" actId="478"/>
          <ac:picMkLst>
            <pc:docMk/>
            <pc:sldMk cId="609384041" sldId="332"/>
            <ac:picMk id="14" creationId="{00000000-0000-0000-0000-000000000000}"/>
          </ac:picMkLst>
        </pc:picChg>
        <pc:cxnChg chg="mod">
          <ac:chgData name="Naelle BARBE" userId="4b437464-e3ed-40f0-92c3-8248a0cb1a7d" providerId="ADAL" clId="{4BD37CCD-3057-4E42-86FB-67A201583369}" dt="2022-12-31T13:09:27.178" v="1664" actId="208"/>
          <ac:cxnSpMkLst>
            <pc:docMk/>
            <pc:sldMk cId="609384041" sldId="332"/>
            <ac:cxnSpMk id="9" creationId="{F9CDAF5A-CF98-366F-CA26-4F3065508526}"/>
          </ac:cxnSpMkLst>
        </pc:cxnChg>
        <pc:cxnChg chg="mod topLvl">
          <ac:chgData name="Naelle BARBE" userId="4b437464-e3ed-40f0-92c3-8248a0cb1a7d" providerId="ADAL" clId="{4BD37CCD-3057-4E42-86FB-67A201583369}" dt="2022-12-31T13:03:17.136" v="1060" actId="164"/>
          <ac:cxnSpMkLst>
            <pc:docMk/>
            <pc:sldMk cId="609384041" sldId="332"/>
            <ac:cxnSpMk id="73" creationId="{00000000-0000-0000-0000-000000000000}"/>
          </ac:cxnSpMkLst>
        </pc:cxnChg>
        <pc:cxnChg chg="mod">
          <ac:chgData name="Naelle BARBE" userId="4b437464-e3ed-40f0-92c3-8248a0cb1a7d" providerId="ADAL" clId="{4BD37CCD-3057-4E42-86FB-67A201583369}" dt="2022-12-31T13:01:34.363" v="1029" actId="165"/>
          <ac:cxnSpMkLst>
            <pc:docMk/>
            <pc:sldMk cId="609384041" sldId="332"/>
            <ac:cxnSpMk id="84" creationId="{00000000-0000-0000-0000-000000000000}"/>
          </ac:cxnSpMkLst>
        </pc:cxnChg>
      </pc:sldChg>
      <pc:sldChg chg="modSp mod">
        <pc:chgData name="Naelle BARBE" userId="4b437464-e3ed-40f0-92c3-8248a0cb1a7d" providerId="ADAL" clId="{4BD37CCD-3057-4E42-86FB-67A201583369}" dt="2022-12-31T12:43:12.341" v="233" actId="20577"/>
        <pc:sldMkLst>
          <pc:docMk/>
          <pc:sldMk cId="2411045278" sldId="334"/>
        </pc:sldMkLst>
        <pc:spChg chg="mod">
          <ac:chgData name="Naelle BARBE" userId="4b437464-e3ed-40f0-92c3-8248a0cb1a7d" providerId="ADAL" clId="{4BD37CCD-3057-4E42-86FB-67A201583369}" dt="2022-12-31T12:43:12.341" v="233" actId="20577"/>
          <ac:spMkLst>
            <pc:docMk/>
            <pc:sldMk cId="2411045278" sldId="334"/>
            <ac:spMk id="3" creationId="{00000000-0000-0000-0000-000000000000}"/>
          </ac:spMkLst>
        </pc:spChg>
      </pc:sldChg>
      <pc:sldChg chg="modSp mod">
        <pc:chgData name="Naelle BARBE" userId="4b437464-e3ed-40f0-92c3-8248a0cb1a7d" providerId="ADAL" clId="{4BD37CCD-3057-4E42-86FB-67A201583369}" dt="2022-12-31T12:49:53.286" v="438" actId="948"/>
        <pc:sldMkLst>
          <pc:docMk/>
          <pc:sldMk cId="1551027974" sldId="335"/>
        </pc:sldMkLst>
        <pc:spChg chg="mod">
          <ac:chgData name="Naelle BARBE" userId="4b437464-e3ed-40f0-92c3-8248a0cb1a7d" providerId="ADAL" clId="{4BD37CCD-3057-4E42-86FB-67A201583369}" dt="2022-12-31T12:49:53.286" v="438" actId="948"/>
          <ac:spMkLst>
            <pc:docMk/>
            <pc:sldMk cId="1551027974" sldId="335"/>
            <ac:spMk id="3" creationId="{00000000-0000-0000-0000-000000000000}"/>
          </ac:spMkLst>
        </pc:spChg>
      </pc:sldChg>
      <pc:sldChg chg="ord">
        <pc:chgData name="Naelle BARBE" userId="4b437464-e3ed-40f0-92c3-8248a0cb1a7d" providerId="ADAL" clId="{4BD37CCD-3057-4E42-86FB-67A201583369}" dt="2022-12-31T12:43:31.955" v="235"/>
        <pc:sldMkLst>
          <pc:docMk/>
          <pc:sldMk cId="3368020010" sldId="347"/>
        </pc:sldMkLst>
      </pc:sldChg>
      <pc:sldChg chg="addSp delSp modSp add mod addAnim delAnim modAnim">
        <pc:chgData name="Naelle BARBE" userId="4b437464-e3ed-40f0-92c3-8248a0cb1a7d" providerId="ADAL" clId="{4BD37CCD-3057-4E42-86FB-67A201583369}" dt="2023-01-01T13:09:54.871" v="5417"/>
        <pc:sldMkLst>
          <pc:docMk/>
          <pc:sldMk cId="1162479400" sldId="349"/>
        </pc:sldMkLst>
        <pc:spChg chg="add mod">
          <ac:chgData name="Naelle BARBE" userId="4b437464-e3ed-40f0-92c3-8248a0cb1a7d" providerId="ADAL" clId="{4BD37CCD-3057-4E42-86FB-67A201583369}" dt="2023-01-01T13:08:01.653" v="5392"/>
          <ac:spMkLst>
            <pc:docMk/>
            <pc:sldMk cId="1162479400" sldId="349"/>
            <ac:spMk id="3" creationId="{6B41A968-EB46-DDF3-DC4B-833890B3C1B6}"/>
          </ac:spMkLst>
        </pc:spChg>
        <pc:spChg chg="mod">
          <ac:chgData name="Naelle BARBE" userId="4b437464-e3ed-40f0-92c3-8248a0cb1a7d" providerId="ADAL" clId="{4BD37CCD-3057-4E42-86FB-67A201583369}" dt="2022-12-31T13:49:26.144" v="3440" actId="14100"/>
          <ac:spMkLst>
            <pc:docMk/>
            <pc:sldMk cId="1162479400" sldId="349"/>
            <ac:spMk id="9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2-12-31T13:50:32.359" v="3488" actId="115"/>
          <ac:spMkLst>
            <pc:docMk/>
            <pc:sldMk cId="1162479400" sldId="349"/>
            <ac:spMk id="13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2-12-31T14:01:13.477" v="3967" actId="20577"/>
          <ac:spMkLst>
            <pc:docMk/>
            <pc:sldMk cId="1162479400" sldId="349"/>
            <ac:spMk id="18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3-01-01T12:41:43.640" v="4164" actId="14100"/>
          <ac:spMkLst>
            <pc:docMk/>
            <pc:sldMk cId="1162479400" sldId="349"/>
            <ac:spMk id="32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3-01-01T12:41:48.246" v="4165" actId="14100"/>
          <ac:spMkLst>
            <pc:docMk/>
            <pc:sldMk cId="1162479400" sldId="349"/>
            <ac:spMk id="33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3-01-01T13:00:56.279" v="4860" actId="1037"/>
          <ac:spMkLst>
            <pc:docMk/>
            <pc:sldMk cId="1162479400" sldId="349"/>
            <ac:spMk id="34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3-01-01T12:41:53.029" v="4171" actId="1036"/>
          <ac:spMkLst>
            <pc:docMk/>
            <pc:sldMk cId="1162479400" sldId="349"/>
            <ac:spMk id="35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3-01-01T13:04:41.825" v="5301" actId="20577"/>
          <ac:spMkLst>
            <pc:docMk/>
            <pc:sldMk cId="1162479400" sldId="349"/>
            <ac:spMk id="48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2-12-31T13:50:55.800" v="3509" actId="1036"/>
          <ac:spMkLst>
            <pc:docMk/>
            <pc:sldMk cId="1162479400" sldId="349"/>
            <ac:spMk id="50" creationId="{9A90B3C7-5E92-8F9E-2635-72DBB06C95C9}"/>
          </ac:spMkLst>
        </pc:spChg>
        <pc:spChg chg="del">
          <ac:chgData name="Naelle BARBE" userId="4b437464-e3ed-40f0-92c3-8248a0cb1a7d" providerId="ADAL" clId="{4BD37CCD-3057-4E42-86FB-67A201583369}" dt="2023-01-01T13:08:01.342" v="5391" actId="478"/>
          <ac:spMkLst>
            <pc:docMk/>
            <pc:sldMk cId="1162479400" sldId="349"/>
            <ac:spMk id="54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2-12-31T13:50:55.800" v="3509" actId="1036"/>
          <ac:spMkLst>
            <pc:docMk/>
            <pc:sldMk cId="1162479400" sldId="349"/>
            <ac:spMk id="59" creationId="{16F325E4-880D-ACC3-66E5-959A60B78E9A}"/>
          </ac:spMkLst>
        </pc:spChg>
        <pc:spChg chg="mod">
          <ac:chgData name="Naelle BARBE" userId="4b437464-e3ed-40f0-92c3-8248a0cb1a7d" providerId="ADAL" clId="{4BD37CCD-3057-4E42-86FB-67A201583369}" dt="2022-12-31T13:50:55.800" v="3509" actId="1036"/>
          <ac:spMkLst>
            <pc:docMk/>
            <pc:sldMk cId="1162479400" sldId="349"/>
            <ac:spMk id="1024" creationId="{3544EE40-30E1-8549-C907-F008B1F233AC}"/>
          </ac:spMkLst>
        </pc:spChg>
        <pc:grpChg chg="del">
          <ac:chgData name="Naelle BARBE" userId="4b437464-e3ed-40f0-92c3-8248a0cb1a7d" providerId="ADAL" clId="{4BD37CCD-3057-4E42-86FB-67A201583369}" dt="2022-12-31T13:50:45.662" v="3489" actId="478"/>
          <ac:grpSpMkLst>
            <pc:docMk/>
            <pc:sldMk cId="1162479400" sldId="349"/>
            <ac:grpSpMk id="30" creationId="{03FFBBB0-D55C-B9F8-878A-EA1BC8D92B5D}"/>
          </ac:grpSpMkLst>
        </pc:grpChg>
        <pc:grpChg chg="mod topLvl">
          <ac:chgData name="Naelle BARBE" userId="4b437464-e3ed-40f0-92c3-8248a0cb1a7d" providerId="ADAL" clId="{4BD37CCD-3057-4E42-86FB-67A201583369}" dt="2022-12-31T13:50:55.800" v="3509" actId="1036"/>
          <ac:grpSpMkLst>
            <pc:docMk/>
            <pc:sldMk cId="1162479400" sldId="349"/>
            <ac:grpSpMk id="39" creationId="{984CDB31-7860-D677-79DD-2A9168DE9E22}"/>
          </ac:grpSpMkLst>
        </pc:grpChg>
        <pc:grpChg chg="mod">
          <ac:chgData name="Naelle BARBE" userId="4b437464-e3ed-40f0-92c3-8248a0cb1a7d" providerId="ADAL" clId="{4BD37CCD-3057-4E42-86FB-67A201583369}" dt="2022-12-31T13:50:55.800" v="3509" actId="1036"/>
          <ac:grpSpMkLst>
            <pc:docMk/>
            <pc:sldMk cId="1162479400" sldId="349"/>
            <ac:grpSpMk id="52" creationId="{ECFD1754-92B5-A3D1-2E22-36A0A05AA13B}"/>
          </ac:grpSpMkLst>
        </pc:grpChg>
        <pc:graphicFrameChg chg="mod modGraphic">
          <ac:chgData name="Naelle BARBE" userId="4b437464-e3ed-40f0-92c3-8248a0cb1a7d" providerId="ADAL" clId="{4BD37CCD-3057-4E42-86FB-67A201583369}" dt="2022-12-31T14:00:12.973" v="3912" actId="20577"/>
          <ac:graphicFrameMkLst>
            <pc:docMk/>
            <pc:sldMk cId="1162479400" sldId="349"/>
            <ac:graphicFrameMk id="15" creationId="{00000000-0000-0000-0000-000000000000}"/>
          </ac:graphicFrameMkLst>
        </pc:graphicFrameChg>
        <pc:picChg chg="add del mod">
          <ac:chgData name="Naelle BARBE" userId="4b437464-e3ed-40f0-92c3-8248a0cb1a7d" providerId="ADAL" clId="{4BD37CCD-3057-4E42-86FB-67A201583369}" dt="2022-12-31T13:57:41.055" v="3772" actId="478"/>
          <ac:picMkLst>
            <pc:docMk/>
            <pc:sldMk cId="1162479400" sldId="349"/>
            <ac:picMk id="3" creationId="{984B9F35-6324-912C-6A51-0D12D1A2CBDF}"/>
          </ac:picMkLst>
        </pc:picChg>
        <pc:picChg chg="add del mod">
          <ac:chgData name="Naelle BARBE" userId="4b437464-e3ed-40f0-92c3-8248a0cb1a7d" providerId="ADAL" clId="{4BD37CCD-3057-4E42-86FB-67A201583369}" dt="2022-12-31T14:00:17.591" v="3913" actId="478"/>
          <ac:picMkLst>
            <pc:docMk/>
            <pc:sldMk cId="1162479400" sldId="349"/>
            <ac:picMk id="17" creationId="{7E0F7AAF-4D80-4715-3756-3DD7C496DE65}"/>
          </ac:picMkLst>
        </pc:picChg>
        <pc:picChg chg="mod">
          <ac:chgData name="Naelle BARBE" userId="4b437464-e3ed-40f0-92c3-8248a0cb1a7d" providerId="ADAL" clId="{4BD37CCD-3057-4E42-86FB-67A201583369}" dt="2023-01-01T13:00:58.048" v="4861" actId="1036"/>
          <ac:picMkLst>
            <pc:docMk/>
            <pc:sldMk cId="1162479400" sldId="349"/>
            <ac:picMk id="37" creationId="{00000000-0000-0000-0000-000000000000}"/>
          </ac:picMkLst>
        </pc:picChg>
        <pc:picChg chg="mod">
          <ac:chgData name="Naelle BARBE" userId="4b437464-e3ed-40f0-92c3-8248a0cb1a7d" providerId="ADAL" clId="{4BD37CCD-3057-4E42-86FB-67A201583369}" dt="2023-01-01T13:00:56.279" v="4860" actId="1037"/>
          <ac:picMkLst>
            <pc:docMk/>
            <pc:sldMk cId="1162479400" sldId="349"/>
            <ac:picMk id="40" creationId="{00000000-0000-0000-0000-000000000000}"/>
          </ac:picMkLst>
        </pc:picChg>
        <pc:picChg chg="del topLvl">
          <ac:chgData name="Naelle BARBE" userId="4b437464-e3ed-40f0-92c3-8248a0cb1a7d" providerId="ADAL" clId="{4BD37CCD-3057-4E42-86FB-67A201583369}" dt="2022-12-31T13:50:45.662" v="3489" actId="478"/>
          <ac:picMkLst>
            <pc:docMk/>
            <pc:sldMk cId="1162479400" sldId="349"/>
            <ac:picMk id="51" creationId="{00000000-0000-0000-0000-000000000000}"/>
          </ac:picMkLst>
        </pc:picChg>
        <pc:picChg chg="mod">
          <ac:chgData name="Naelle BARBE" userId="4b437464-e3ed-40f0-92c3-8248a0cb1a7d" providerId="ADAL" clId="{4BD37CCD-3057-4E42-86FB-67A201583369}" dt="2022-12-31T13:50:55.800" v="3509" actId="1036"/>
          <ac:picMkLst>
            <pc:docMk/>
            <pc:sldMk cId="1162479400" sldId="349"/>
            <ac:picMk id="58" creationId="{FA8E0464-E5F6-1D24-1DFC-13845D913594}"/>
          </ac:picMkLst>
        </pc:picChg>
        <pc:picChg chg="mod">
          <ac:chgData name="Naelle BARBE" userId="4b437464-e3ed-40f0-92c3-8248a0cb1a7d" providerId="ADAL" clId="{4BD37CCD-3057-4E42-86FB-67A201583369}" dt="2022-12-31T13:50:55.800" v="3509" actId="1036"/>
          <ac:picMkLst>
            <pc:docMk/>
            <pc:sldMk cId="1162479400" sldId="349"/>
            <ac:picMk id="60" creationId="{7E7DE2BF-28FB-557A-74B4-319BB6345991}"/>
          </ac:picMkLst>
        </pc:picChg>
        <pc:picChg chg="mod">
          <ac:chgData name="Naelle BARBE" userId="4b437464-e3ed-40f0-92c3-8248a0cb1a7d" providerId="ADAL" clId="{4BD37CCD-3057-4E42-86FB-67A201583369}" dt="2022-12-31T13:50:55.800" v="3509" actId="1036"/>
          <ac:picMkLst>
            <pc:docMk/>
            <pc:sldMk cId="1162479400" sldId="349"/>
            <ac:picMk id="61" creationId="{A36AF405-F972-FC16-0F46-F4E56227D0AF}"/>
          </ac:picMkLst>
        </pc:picChg>
        <pc:picChg chg="mod">
          <ac:chgData name="Naelle BARBE" userId="4b437464-e3ed-40f0-92c3-8248a0cb1a7d" providerId="ADAL" clId="{4BD37CCD-3057-4E42-86FB-67A201583369}" dt="2022-12-31T13:50:55.800" v="3509" actId="1036"/>
          <ac:picMkLst>
            <pc:docMk/>
            <pc:sldMk cId="1162479400" sldId="349"/>
            <ac:picMk id="62" creationId="{82119EF6-928F-F3AB-748E-8C989296A4BB}"/>
          </ac:picMkLst>
        </pc:picChg>
        <pc:cxnChg chg="mod">
          <ac:chgData name="Naelle BARBE" userId="4b437464-e3ed-40f0-92c3-8248a0cb1a7d" providerId="ADAL" clId="{4BD37CCD-3057-4E42-86FB-67A201583369}" dt="2022-12-31T13:50:55.800" v="3509" actId="1036"/>
          <ac:cxnSpMkLst>
            <pc:docMk/>
            <pc:sldMk cId="1162479400" sldId="349"/>
            <ac:cxnSpMk id="63" creationId="{AAABC535-AB60-D0D3-4182-CAF0321DB633}"/>
          </ac:cxnSpMkLst>
        </pc:cxnChg>
      </pc:sldChg>
      <pc:sldChg chg="new del">
        <pc:chgData name="Naelle BARBE" userId="4b437464-e3ed-40f0-92c3-8248a0cb1a7d" providerId="ADAL" clId="{4BD37CCD-3057-4E42-86FB-67A201583369}" dt="2022-12-31T13:21:48.844" v="2419" actId="680"/>
        <pc:sldMkLst>
          <pc:docMk/>
          <pc:sldMk cId="2120297350" sldId="349"/>
        </pc:sldMkLst>
      </pc:sldChg>
      <pc:sldChg chg="modSp add del mod">
        <pc:chgData name="Naelle BARBE" userId="4b437464-e3ed-40f0-92c3-8248a0cb1a7d" providerId="ADAL" clId="{4BD37CCD-3057-4E42-86FB-67A201583369}" dt="2023-01-01T12:41:59.706" v="4173" actId="47"/>
        <pc:sldMkLst>
          <pc:docMk/>
          <pc:sldMk cId="1609156903" sldId="350"/>
        </pc:sldMkLst>
        <pc:spChg chg="mod">
          <ac:chgData name="Naelle BARBE" userId="4b437464-e3ed-40f0-92c3-8248a0cb1a7d" providerId="ADAL" clId="{4BD37CCD-3057-4E42-86FB-67A201583369}" dt="2023-01-01T12:39:38.101" v="4001" actId="6549"/>
          <ac:spMkLst>
            <pc:docMk/>
            <pc:sldMk cId="1609156903" sldId="350"/>
            <ac:spMk id="9" creationId="{00000000-0000-0000-0000-000000000000}"/>
          </ac:spMkLst>
        </pc:spChg>
      </pc:sldChg>
      <pc:sldChg chg="addSp delSp modSp add mod modAnim">
        <pc:chgData name="Naelle BARBE" userId="4b437464-e3ed-40f0-92c3-8248a0cb1a7d" providerId="ADAL" clId="{4BD37CCD-3057-4E42-86FB-67A201583369}" dt="2023-01-01T13:10:05.570" v="5420"/>
        <pc:sldMkLst>
          <pc:docMk/>
          <pc:sldMk cId="1425234526" sldId="351"/>
        </pc:sldMkLst>
        <pc:spChg chg="mod">
          <ac:chgData name="Naelle BARBE" userId="4b437464-e3ed-40f0-92c3-8248a0cb1a7d" providerId="ADAL" clId="{4BD37CCD-3057-4E42-86FB-67A201583369}" dt="2023-01-01T12:42:05.796" v="4206" actId="20577"/>
          <ac:spMkLst>
            <pc:docMk/>
            <pc:sldMk cId="1425234526" sldId="351"/>
            <ac:spMk id="9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3-01-01T12:42:36.617" v="4239" actId="20577"/>
          <ac:spMkLst>
            <pc:docMk/>
            <pc:sldMk cId="1425234526" sldId="351"/>
            <ac:spMk id="13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3-01-01T12:46:39.640" v="4412" actId="255"/>
          <ac:spMkLst>
            <pc:docMk/>
            <pc:sldMk cId="1425234526" sldId="351"/>
            <ac:spMk id="18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3-01-01T12:42:57.488" v="4241"/>
          <ac:spMkLst>
            <pc:docMk/>
            <pc:sldMk cId="1425234526" sldId="351"/>
            <ac:spMk id="24" creationId="{4DD7A573-16B9-95AE-AF12-DD37389358DA}"/>
          </ac:spMkLst>
        </pc:spChg>
        <pc:spChg chg="mod">
          <ac:chgData name="Naelle BARBE" userId="4b437464-e3ed-40f0-92c3-8248a0cb1a7d" providerId="ADAL" clId="{4BD37CCD-3057-4E42-86FB-67A201583369}" dt="2023-01-01T13:01:05.705" v="4864" actId="571"/>
          <ac:spMkLst>
            <pc:docMk/>
            <pc:sldMk cId="1425234526" sldId="351"/>
            <ac:spMk id="25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3-01-01T13:01:05.705" v="4864" actId="571"/>
          <ac:spMkLst>
            <pc:docMk/>
            <pc:sldMk cId="1425234526" sldId="351"/>
            <ac:spMk id="32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3-01-01T13:01:05.705" v="4864" actId="571"/>
          <ac:spMkLst>
            <pc:docMk/>
            <pc:sldMk cId="1425234526" sldId="351"/>
            <ac:spMk id="33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3-01-01T13:01:05.705" v="4864" actId="571"/>
          <ac:spMkLst>
            <pc:docMk/>
            <pc:sldMk cId="1425234526" sldId="351"/>
            <ac:spMk id="34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3-01-01T13:01:05.705" v="4864" actId="571"/>
          <ac:spMkLst>
            <pc:docMk/>
            <pc:sldMk cId="1425234526" sldId="351"/>
            <ac:spMk id="35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3-01-01T12:42:57.488" v="4241"/>
          <ac:spMkLst>
            <pc:docMk/>
            <pc:sldMk cId="1425234526" sldId="351"/>
            <ac:spMk id="36" creationId="{3DB49E39-4430-5B79-8940-4459809033E2}"/>
          </ac:spMkLst>
        </pc:spChg>
        <pc:spChg chg="mod">
          <ac:chgData name="Naelle BARBE" userId="4b437464-e3ed-40f0-92c3-8248a0cb1a7d" providerId="ADAL" clId="{4BD37CCD-3057-4E42-86FB-67A201583369}" dt="2023-01-01T13:06:26.617" v="5387" actId="20577"/>
          <ac:spMkLst>
            <pc:docMk/>
            <pc:sldMk cId="1425234526" sldId="351"/>
            <ac:spMk id="48" creationId="{00000000-0000-0000-0000-000000000000}"/>
          </ac:spMkLst>
        </pc:spChg>
        <pc:spChg chg="del">
          <ac:chgData name="Naelle BARBE" userId="4b437464-e3ed-40f0-92c3-8248a0cb1a7d" providerId="ADAL" clId="{4BD37CCD-3057-4E42-86FB-67A201583369}" dt="2023-01-01T13:08:04.843" v="5393" actId="478"/>
          <ac:spMkLst>
            <pc:docMk/>
            <pc:sldMk cId="1425234526" sldId="351"/>
            <ac:spMk id="54" creationId="{00000000-0000-0000-0000-000000000000}"/>
          </ac:spMkLst>
        </pc:spChg>
        <pc:spChg chg="del mod">
          <ac:chgData name="Naelle BARBE" userId="4b437464-e3ed-40f0-92c3-8248a0cb1a7d" providerId="ADAL" clId="{4BD37CCD-3057-4E42-86FB-67A201583369}" dt="2023-01-01T12:43:05.037" v="4242" actId="478"/>
          <ac:spMkLst>
            <pc:docMk/>
            <pc:sldMk cId="1425234526" sldId="351"/>
            <ac:spMk id="55" creationId="{424BADC1-EF44-E269-C457-C8DC4137F126}"/>
          </ac:spMkLst>
        </pc:spChg>
        <pc:spChg chg="add mod">
          <ac:chgData name="Naelle BARBE" userId="4b437464-e3ed-40f0-92c3-8248a0cb1a7d" providerId="ADAL" clId="{4BD37CCD-3057-4E42-86FB-67A201583369}" dt="2023-01-01T13:01:06.543" v="4867" actId="1037"/>
          <ac:spMkLst>
            <pc:docMk/>
            <pc:sldMk cId="1425234526" sldId="351"/>
            <ac:spMk id="1026" creationId="{FC50D055-F7FA-9273-EEDD-19C159F8A945}"/>
          </ac:spMkLst>
        </pc:spChg>
        <pc:spChg chg="add mod">
          <ac:chgData name="Naelle BARBE" userId="4b437464-e3ed-40f0-92c3-8248a0cb1a7d" providerId="ADAL" clId="{4BD37CCD-3057-4E42-86FB-67A201583369}" dt="2023-01-01T13:08:05.153" v="5394"/>
          <ac:spMkLst>
            <pc:docMk/>
            <pc:sldMk cId="1425234526" sldId="351"/>
            <ac:spMk id="1028" creationId="{872A192F-C5FF-4638-1689-3AC33681904D}"/>
          </ac:spMkLst>
        </pc:spChg>
        <pc:grpChg chg="add mod">
          <ac:chgData name="Naelle BARBE" userId="4b437464-e3ed-40f0-92c3-8248a0cb1a7d" providerId="ADAL" clId="{4BD37CCD-3057-4E42-86FB-67A201583369}" dt="2023-01-01T12:42:57.488" v="4241"/>
          <ac:grpSpMkLst>
            <pc:docMk/>
            <pc:sldMk cId="1425234526" sldId="351"/>
            <ac:grpSpMk id="3" creationId="{02D33803-7D6D-D899-1498-A858A1FA9226}"/>
          </ac:grpSpMkLst>
        </pc:grpChg>
        <pc:grpChg chg="mod">
          <ac:chgData name="Naelle BARBE" userId="4b437464-e3ed-40f0-92c3-8248a0cb1a7d" providerId="ADAL" clId="{4BD37CCD-3057-4E42-86FB-67A201583369}" dt="2023-01-01T13:01:05.705" v="4864" actId="571"/>
          <ac:grpSpMkLst>
            <pc:docMk/>
            <pc:sldMk cId="1425234526" sldId="351"/>
            <ac:grpSpMk id="6" creationId="{0F963A23-A313-6570-9553-38AAFBEAE03F}"/>
          </ac:grpSpMkLst>
        </pc:grpChg>
        <pc:grpChg chg="mod">
          <ac:chgData name="Naelle BARBE" userId="4b437464-e3ed-40f0-92c3-8248a0cb1a7d" providerId="ADAL" clId="{4BD37CCD-3057-4E42-86FB-67A201583369}" dt="2023-01-01T12:42:57.488" v="4241"/>
          <ac:grpSpMkLst>
            <pc:docMk/>
            <pc:sldMk cId="1425234526" sldId="351"/>
            <ac:grpSpMk id="17" creationId="{B73010EF-C10C-CE09-33EC-C9587BCD383F}"/>
          </ac:grpSpMkLst>
        </pc:grpChg>
        <pc:grpChg chg="mod">
          <ac:chgData name="Naelle BARBE" userId="4b437464-e3ed-40f0-92c3-8248a0cb1a7d" providerId="ADAL" clId="{4BD37CCD-3057-4E42-86FB-67A201583369}" dt="2023-01-01T12:42:57.488" v="4241"/>
          <ac:grpSpMkLst>
            <pc:docMk/>
            <pc:sldMk cId="1425234526" sldId="351"/>
            <ac:grpSpMk id="30" creationId="{3B83A130-0F2D-983A-597D-AFDF79120309}"/>
          </ac:grpSpMkLst>
        </pc:grpChg>
        <pc:grpChg chg="mod">
          <ac:chgData name="Naelle BARBE" userId="4b437464-e3ed-40f0-92c3-8248a0cb1a7d" providerId="ADAL" clId="{4BD37CCD-3057-4E42-86FB-67A201583369}" dt="2023-01-01T13:01:05.705" v="4864" actId="571"/>
          <ac:grpSpMkLst>
            <pc:docMk/>
            <pc:sldMk cId="1425234526" sldId="351"/>
            <ac:grpSpMk id="38" creationId="{00000000-0000-0000-0000-000000000000}"/>
          </ac:grpSpMkLst>
        </pc:grpChg>
        <pc:grpChg chg="del">
          <ac:chgData name="Naelle BARBE" userId="4b437464-e3ed-40f0-92c3-8248a0cb1a7d" providerId="ADAL" clId="{4BD37CCD-3057-4E42-86FB-67A201583369}" dt="2023-01-01T12:42:57.014" v="4240" actId="478"/>
          <ac:grpSpMkLst>
            <pc:docMk/>
            <pc:sldMk cId="1425234526" sldId="351"/>
            <ac:grpSpMk id="39" creationId="{984CDB31-7860-D677-79DD-2A9168DE9E22}"/>
          </ac:grpSpMkLst>
        </pc:grpChg>
        <pc:grpChg chg="mod">
          <ac:chgData name="Naelle BARBE" userId="4b437464-e3ed-40f0-92c3-8248a0cb1a7d" providerId="ADAL" clId="{4BD37CCD-3057-4E42-86FB-67A201583369}" dt="2023-01-01T13:01:05.705" v="4864" actId="571"/>
          <ac:grpSpMkLst>
            <pc:docMk/>
            <pc:sldMk cId="1425234526" sldId="351"/>
            <ac:grpSpMk id="41" creationId="{00000000-0000-0000-0000-000000000000}"/>
          </ac:grpSpMkLst>
        </pc:grpChg>
        <pc:graphicFrameChg chg="modGraphic">
          <ac:chgData name="Naelle BARBE" userId="4b437464-e3ed-40f0-92c3-8248a0cb1a7d" providerId="ADAL" clId="{4BD37CCD-3057-4E42-86FB-67A201583369}" dt="2023-01-01T12:46:01.433" v="4378" actId="2165"/>
          <ac:graphicFrameMkLst>
            <pc:docMk/>
            <pc:sldMk cId="1425234526" sldId="351"/>
            <ac:graphicFrameMk id="15" creationId="{00000000-0000-0000-0000-000000000000}"/>
          </ac:graphicFrameMkLst>
        </pc:graphicFrameChg>
        <pc:picChg chg="mod">
          <ac:chgData name="Naelle BARBE" userId="4b437464-e3ed-40f0-92c3-8248a0cb1a7d" providerId="ADAL" clId="{4BD37CCD-3057-4E42-86FB-67A201583369}" dt="2023-01-01T12:42:57.488" v="4241"/>
          <ac:picMkLst>
            <pc:docMk/>
            <pc:sldMk cId="1425234526" sldId="351"/>
            <ac:picMk id="19" creationId="{E144D9D5-C875-70E1-907F-4696B007B0C6}"/>
          </ac:picMkLst>
        </pc:picChg>
        <pc:picChg chg="mod">
          <ac:chgData name="Naelle BARBE" userId="4b437464-e3ed-40f0-92c3-8248a0cb1a7d" providerId="ADAL" clId="{4BD37CCD-3057-4E42-86FB-67A201583369}" dt="2023-01-01T12:42:57.488" v="4241"/>
          <ac:picMkLst>
            <pc:docMk/>
            <pc:sldMk cId="1425234526" sldId="351"/>
            <ac:picMk id="31" creationId="{2CD0B55E-B567-91FB-A9BF-F297543367D9}"/>
          </ac:picMkLst>
        </pc:picChg>
        <pc:picChg chg="mod">
          <ac:chgData name="Naelle BARBE" userId="4b437464-e3ed-40f0-92c3-8248a0cb1a7d" providerId="ADAL" clId="{4BD37CCD-3057-4E42-86FB-67A201583369}" dt="2023-01-01T13:01:08.183" v="4868" actId="1036"/>
          <ac:picMkLst>
            <pc:docMk/>
            <pc:sldMk cId="1425234526" sldId="351"/>
            <ac:picMk id="37" creationId="{00000000-0000-0000-0000-000000000000}"/>
          </ac:picMkLst>
        </pc:picChg>
        <pc:picChg chg="mod">
          <ac:chgData name="Naelle BARBE" userId="4b437464-e3ed-40f0-92c3-8248a0cb1a7d" providerId="ADAL" clId="{4BD37CCD-3057-4E42-86FB-67A201583369}" dt="2023-01-01T13:01:05.705" v="4864" actId="571"/>
          <ac:picMkLst>
            <pc:docMk/>
            <pc:sldMk cId="1425234526" sldId="351"/>
            <ac:picMk id="40" creationId="{00000000-0000-0000-0000-000000000000}"/>
          </ac:picMkLst>
        </pc:picChg>
        <pc:picChg chg="mod">
          <ac:chgData name="Naelle BARBE" userId="4b437464-e3ed-40f0-92c3-8248a0cb1a7d" providerId="ADAL" clId="{4BD37CCD-3057-4E42-86FB-67A201583369}" dt="2023-01-01T12:42:57.488" v="4241"/>
          <ac:picMkLst>
            <pc:docMk/>
            <pc:sldMk cId="1425234526" sldId="351"/>
            <ac:picMk id="46" creationId="{27637765-D388-1A9C-0F69-8E18B8D3CE37}"/>
          </ac:picMkLst>
        </pc:picChg>
        <pc:picChg chg="mod">
          <ac:chgData name="Naelle BARBE" userId="4b437464-e3ed-40f0-92c3-8248a0cb1a7d" providerId="ADAL" clId="{4BD37CCD-3057-4E42-86FB-67A201583369}" dt="2023-01-01T12:42:57.488" v="4241"/>
          <ac:picMkLst>
            <pc:docMk/>
            <pc:sldMk cId="1425234526" sldId="351"/>
            <ac:picMk id="47" creationId="{2188C96C-765B-2E0D-D4E1-21BE53AC1BDF}"/>
          </ac:picMkLst>
        </pc:picChg>
        <pc:picChg chg="mod">
          <ac:chgData name="Naelle BARBE" userId="4b437464-e3ed-40f0-92c3-8248a0cb1a7d" providerId="ADAL" clId="{4BD37CCD-3057-4E42-86FB-67A201583369}" dt="2023-01-01T12:42:57.488" v="4241"/>
          <ac:picMkLst>
            <pc:docMk/>
            <pc:sldMk cId="1425234526" sldId="351"/>
            <ac:picMk id="49" creationId="{929E3895-BCE4-E431-0FB3-36D6D68E09F1}"/>
          </ac:picMkLst>
        </pc:picChg>
        <pc:picChg chg="add mod">
          <ac:chgData name="Naelle BARBE" userId="4b437464-e3ed-40f0-92c3-8248a0cb1a7d" providerId="ADAL" clId="{4BD37CCD-3057-4E42-86FB-67A201583369}" dt="2023-01-01T12:43:09.761" v="4244" actId="1076"/>
          <ac:picMkLst>
            <pc:docMk/>
            <pc:sldMk cId="1425234526" sldId="351"/>
            <ac:picMk id="56" creationId="{A16A2BE4-F738-1DA3-39F5-6652A2D9C622}"/>
          </ac:picMkLst>
        </pc:picChg>
        <pc:picChg chg="add del mod">
          <ac:chgData name="Naelle BARBE" userId="4b437464-e3ed-40f0-92c3-8248a0cb1a7d" providerId="ADAL" clId="{4BD37CCD-3057-4E42-86FB-67A201583369}" dt="2023-01-01T12:46:43.051" v="4413" actId="478"/>
          <ac:picMkLst>
            <pc:docMk/>
            <pc:sldMk cId="1425234526" sldId="351"/>
            <ac:picMk id="1025" creationId="{CFA73152-C895-4C82-311D-F1E21BDF76FB}"/>
          </ac:picMkLst>
        </pc:picChg>
        <pc:picChg chg="add mod">
          <ac:chgData name="Naelle BARBE" userId="4b437464-e3ed-40f0-92c3-8248a0cb1a7d" providerId="ADAL" clId="{4BD37CCD-3057-4E42-86FB-67A201583369}" dt="2023-01-01T13:01:06.543" v="4867" actId="1037"/>
          <ac:picMkLst>
            <pc:docMk/>
            <pc:sldMk cId="1425234526" sldId="351"/>
            <ac:picMk id="1027" creationId="{487A4657-9186-D25F-41D1-1D2EB2E3E25A}"/>
          </ac:picMkLst>
        </pc:picChg>
        <pc:cxnChg chg="mod">
          <ac:chgData name="Naelle BARBE" userId="4b437464-e3ed-40f0-92c3-8248a0cb1a7d" providerId="ADAL" clId="{4BD37CCD-3057-4E42-86FB-67A201583369}" dt="2023-01-01T12:42:57.488" v="4241"/>
          <ac:cxnSpMkLst>
            <pc:docMk/>
            <pc:sldMk cId="1425234526" sldId="351"/>
            <ac:cxnSpMk id="51" creationId="{F8170434-664F-0642-26A2-BCE4479B3BE1}"/>
          </ac:cxnSpMkLst>
        </pc:cxnChg>
      </pc:sldChg>
      <pc:sldChg chg="addSp delSp modSp add mod delAnim modAnim">
        <pc:chgData name="Naelle BARBE" userId="4b437464-e3ed-40f0-92c3-8248a0cb1a7d" providerId="ADAL" clId="{4BD37CCD-3057-4E42-86FB-67A201583369}" dt="2023-01-01T13:10:20.011" v="5422"/>
        <pc:sldMkLst>
          <pc:docMk/>
          <pc:sldMk cId="258233232" sldId="352"/>
        </pc:sldMkLst>
        <pc:spChg chg="mod">
          <ac:chgData name="Naelle BARBE" userId="4b437464-e3ed-40f0-92c3-8248a0cb1a7d" providerId="ADAL" clId="{4BD37CCD-3057-4E42-86FB-67A201583369}" dt="2023-01-01T12:47:18.670" v="4434" actId="20577"/>
          <ac:spMkLst>
            <pc:docMk/>
            <pc:sldMk cId="258233232" sldId="352"/>
            <ac:spMk id="9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3-01-01T12:47:51.037" v="4440" actId="207"/>
          <ac:spMkLst>
            <pc:docMk/>
            <pc:sldMk cId="258233232" sldId="352"/>
            <ac:spMk id="13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3-01-01T12:55:35.604" v="4587" actId="20577"/>
          <ac:spMkLst>
            <pc:docMk/>
            <pc:sldMk cId="258233232" sldId="352"/>
            <ac:spMk id="18" creationId="{00000000-0000-0000-0000-000000000000}"/>
          </ac:spMkLst>
        </pc:spChg>
        <pc:spChg chg="ord">
          <ac:chgData name="Naelle BARBE" userId="4b437464-e3ed-40f0-92c3-8248a0cb1a7d" providerId="ADAL" clId="{4BD37CCD-3057-4E42-86FB-67A201583369}" dt="2023-01-01T12:57:26.748" v="4633" actId="167"/>
          <ac:spMkLst>
            <pc:docMk/>
            <pc:sldMk cId="258233232" sldId="352"/>
            <ac:spMk id="22" creationId="{00000000-0000-0000-0000-000000000000}"/>
          </ac:spMkLst>
        </pc:spChg>
        <pc:spChg chg="del mod">
          <ac:chgData name="Naelle BARBE" userId="4b437464-e3ed-40f0-92c3-8248a0cb1a7d" providerId="ADAL" clId="{4BD37CCD-3057-4E42-86FB-67A201583369}" dt="2023-01-01T12:56:50.083" v="4624" actId="478"/>
          <ac:spMkLst>
            <pc:docMk/>
            <pc:sldMk cId="258233232" sldId="352"/>
            <ac:spMk id="28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3-01-01T12:58:01.182" v="4669" actId="14100"/>
          <ac:spMkLst>
            <pc:docMk/>
            <pc:sldMk cId="258233232" sldId="352"/>
            <ac:spMk id="29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3-01-01T13:07:05.098" v="5388" actId="20577"/>
          <ac:spMkLst>
            <pc:docMk/>
            <pc:sldMk cId="258233232" sldId="352"/>
            <ac:spMk id="32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3-01-01T12:59:59.631" v="4837" actId="20577"/>
          <ac:spMkLst>
            <pc:docMk/>
            <pc:sldMk cId="258233232" sldId="352"/>
            <ac:spMk id="33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3-01-01T13:00:29.369" v="4848" actId="1037"/>
          <ac:spMkLst>
            <pc:docMk/>
            <pc:sldMk cId="258233232" sldId="352"/>
            <ac:spMk id="34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3-01-01T12:58:12.739" v="4703" actId="1035"/>
          <ac:spMkLst>
            <pc:docMk/>
            <pc:sldMk cId="258233232" sldId="352"/>
            <ac:spMk id="43" creationId="{00000000-0000-0000-0000-000000000000}"/>
          </ac:spMkLst>
        </pc:spChg>
        <pc:spChg chg="mod">
          <ac:chgData name="Naelle BARBE" userId="4b437464-e3ed-40f0-92c3-8248a0cb1a7d" providerId="ADAL" clId="{4BD37CCD-3057-4E42-86FB-67A201583369}" dt="2023-01-01T13:02:17.622" v="5078" actId="113"/>
          <ac:spMkLst>
            <pc:docMk/>
            <pc:sldMk cId="258233232" sldId="352"/>
            <ac:spMk id="48" creationId="{00000000-0000-0000-0000-000000000000}"/>
          </ac:spMkLst>
        </pc:spChg>
        <pc:spChg chg="del">
          <ac:chgData name="Naelle BARBE" userId="4b437464-e3ed-40f0-92c3-8248a0cb1a7d" providerId="ADAL" clId="{4BD37CCD-3057-4E42-86FB-67A201583369}" dt="2023-01-01T13:08:08.245" v="5395" actId="478"/>
          <ac:spMkLst>
            <pc:docMk/>
            <pc:sldMk cId="258233232" sldId="352"/>
            <ac:spMk id="54" creationId="{00000000-0000-0000-0000-000000000000}"/>
          </ac:spMkLst>
        </pc:spChg>
        <pc:spChg chg="add mod">
          <ac:chgData name="Naelle BARBE" userId="4b437464-e3ed-40f0-92c3-8248a0cb1a7d" providerId="ADAL" clId="{4BD37CCD-3057-4E42-86FB-67A201583369}" dt="2023-01-01T12:54:05.372" v="4541" actId="1076"/>
          <ac:spMkLst>
            <pc:docMk/>
            <pc:sldMk cId="258233232" sldId="352"/>
            <ac:spMk id="65" creationId="{15B86304-69B4-3466-5A8B-78E662D78EB3}"/>
          </ac:spMkLst>
        </pc:spChg>
        <pc:spChg chg="add del mod">
          <ac:chgData name="Naelle BARBE" userId="4b437464-e3ed-40f0-92c3-8248a0cb1a7d" providerId="ADAL" clId="{4BD37CCD-3057-4E42-86FB-67A201583369}" dt="2023-01-01T12:52:24.337" v="4513" actId="478"/>
          <ac:spMkLst>
            <pc:docMk/>
            <pc:sldMk cId="258233232" sldId="352"/>
            <ac:spMk id="67" creationId="{228FF0ED-F59A-9021-8F0B-A47483E34496}"/>
          </ac:spMkLst>
        </pc:spChg>
        <pc:spChg chg="add mod ord">
          <ac:chgData name="Naelle BARBE" userId="4b437464-e3ed-40f0-92c3-8248a0cb1a7d" providerId="ADAL" clId="{4BD37CCD-3057-4E42-86FB-67A201583369}" dt="2023-01-01T12:57:23.530" v="4632" actId="167"/>
          <ac:spMkLst>
            <pc:docMk/>
            <pc:sldMk cId="258233232" sldId="352"/>
            <ac:spMk id="72" creationId="{7BD05A2E-E749-00BA-7D2C-12291DD6D259}"/>
          </ac:spMkLst>
        </pc:spChg>
        <pc:spChg chg="add mod">
          <ac:chgData name="Naelle BARBE" userId="4b437464-e3ed-40f0-92c3-8248a0cb1a7d" providerId="ADAL" clId="{4BD37CCD-3057-4E42-86FB-67A201583369}" dt="2023-01-01T13:08:08.579" v="5396"/>
          <ac:spMkLst>
            <pc:docMk/>
            <pc:sldMk cId="258233232" sldId="352"/>
            <ac:spMk id="73" creationId="{6D3BE33C-15EA-8F15-B3F0-2E9B04235E86}"/>
          </ac:spMkLst>
        </pc:spChg>
        <pc:grpChg chg="mod">
          <ac:chgData name="Naelle BARBE" userId="4b437464-e3ed-40f0-92c3-8248a0cb1a7d" providerId="ADAL" clId="{4BD37CCD-3057-4E42-86FB-67A201583369}" dt="2023-01-01T12:54:26.272" v="4545" actId="164"/>
          <ac:grpSpMkLst>
            <pc:docMk/>
            <pc:sldMk cId="258233232" sldId="352"/>
            <ac:grpSpMk id="3" creationId="{02D33803-7D6D-D899-1498-A858A1FA9226}"/>
          </ac:grpSpMkLst>
        </pc:grpChg>
        <pc:grpChg chg="add mod">
          <ac:chgData name="Naelle BARBE" userId="4b437464-e3ed-40f0-92c3-8248a0cb1a7d" providerId="ADAL" clId="{4BD37CCD-3057-4E42-86FB-67A201583369}" dt="2023-01-01T12:54:22.885" v="4544" actId="164"/>
          <ac:grpSpMkLst>
            <pc:docMk/>
            <pc:sldMk cId="258233232" sldId="352"/>
            <ac:grpSpMk id="68" creationId="{0176DCF3-4C4D-6340-81D1-344EBF39E320}"/>
          </ac:grpSpMkLst>
        </pc:grpChg>
        <pc:grpChg chg="add mod">
          <ac:chgData name="Naelle BARBE" userId="4b437464-e3ed-40f0-92c3-8248a0cb1a7d" providerId="ADAL" clId="{4BD37CCD-3057-4E42-86FB-67A201583369}" dt="2023-01-01T12:54:26.272" v="4545" actId="164"/>
          <ac:grpSpMkLst>
            <pc:docMk/>
            <pc:sldMk cId="258233232" sldId="352"/>
            <ac:grpSpMk id="69" creationId="{EB6A40D4-74D7-460C-3A6F-6DD447F4E916}"/>
          </ac:grpSpMkLst>
        </pc:grpChg>
        <pc:grpChg chg="add mod">
          <ac:chgData name="Naelle BARBE" userId="4b437464-e3ed-40f0-92c3-8248a0cb1a7d" providerId="ADAL" clId="{4BD37CCD-3057-4E42-86FB-67A201583369}" dt="2023-01-01T12:54:26.272" v="4545" actId="164"/>
          <ac:grpSpMkLst>
            <pc:docMk/>
            <pc:sldMk cId="258233232" sldId="352"/>
            <ac:grpSpMk id="70" creationId="{59EC7391-A0E5-0DB9-CEF6-38F75E8BC6F7}"/>
          </ac:grpSpMkLst>
        </pc:grpChg>
        <pc:graphicFrameChg chg="mod modGraphic">
          <ac:chgData name="Naelle BARBE" userId="4b437464-e3ed-40f0-92c3-8248a0cb1a7d" providerId="ADAL" clId="{4BD37CCD-3057-4E42-86FB-67A201583369}" dt="2023-01-01T12:57:52.845" v="4668" actId="1036"/>
          <ac:graphicFrameMkLst>
            <pc:docMk/>
            <pc:sldMk cId="258233232" sldId="352"/>
            <ac:graphicFrameMk id="15" creationId="{00000000-0000-0000-0000-000000000000}"/>
          </ac:graphicFrameMkLst>
        </pc:graphicFrameChg>
        <pc:graphicFrameChg chg="mod modGraphic">
          <ac:chgData name="Naelle BARBE" userId="4b437464-e3ed-40f0-92c3-8248a0cb1a7d" providerId="ADAL" clId="{4BD37CCD-3057-4E42-86FB-67A201583369}" dt="2023-01-01T12:57:47.098" v="4656" actId="20577"/>
          <ac:graphicFrameMkLst>
            <pc:docMk/>
            <pc:sldMk cId="258233232" sldId="352"/>
            <ac:graphicFrameMk id="57" creationId="{00000000-0000-0000-0000-000000000000}"/>
          </ac:graphicFrameMkLst>
        </pc:graphicFrameChg>
        <pc:picChg chg="mod">
          <ac:chgData name="Naelle BARBE" userId="4b437464-e3ed-40f0-92c3-8248a0cb1a7d" providerId="ADAL" clId="{4BD37CCD-3057-4E42-86FB-67A201583369}" dt="2023-01-01T13:00:33.549" v="4850" actId="1036"/>
          <ac:picMkLst>
            <pc:docMk/>
            <pc:sldMk cId="258233232" sldId="352"/>
            <ac:picMk id="37" creationId="{00000000-0000-0000-0000-000000000000}"/>
          </ac:picMkLst>
        </pc:picChg>
        <pc:picChg chg="add del mod">
          <ac:chgData name="Naelle BARBE" userId="4b437464-e3ed-40f0-92c3-8248a0cb1a7d" providerId="ADAL" clId="{4BD37CCD-3057-4E42-86FB-67A201583369}" dt="2023-01-01T12:48:31.598" v="4445"/>
          <ac:picMkLst>
            <pc:docMk/>
            <pc:sldMk cId="258233232" sldId="352"/>
            <ac:picMk id="39" creationId="{6D2732D6-A9F3-6F1D-F505-1A3F81101B9B}"/>
          </ac:picMkLst>
        </pc:picChg>
        <pc:picChg chg="mod">
          <ac:chgData name="Naelle BARBE" userId="4b437464-e3ed-40f0-92c3-8248a0cb1a7d" providerId="ADAL" clId="{4BD37CCD-3057-4E42-86FB-67A201583369}" dt="2023-01-01T13:00:29.369" v="4848" actId="1037"/>
          <ac:picMkLst>
            <pc:docMk/>
            <pc:sldMk cId="258233232" sldId="352"/>
            <ac:picMk id="40" creationId="{00000000-0000-0000-0000-000000000000}"/>
          </ac:picMkLst>
        </pc:picChg>
        <pc:picChg chg="mod">
          <ac:chgData name="Naelle BARBE" userId="4b437464-e3ed-40f0-92c3-8248a0cb1a7d" providerId="ADAL" clId="{4BD37CCD-3057-4E42-86FB-67A201583369}" dt="2023-01-01T12:58:12.739" v="4703" actId="1035"/>
          <ac:picMkLst>
            <pc:docMk/>
            <pc:sldMk cId="258233232" sldId="352"/>
            <ac:picMk id="42" creationId="{00000000-0000-0000-0000-000000000000}"/>
          </ac:picMkLst>
        </pc:picChg>
        <pc:picChg chg="add del mod">
          <ac:chgData name="Naelle BARBE" userId="4b437464-e3ed-40f0-92c3-8248a0cb1a7d" providerId="ADAL" clId="{4BD37CCD-3057-4E42-86FB-67A201583369}" dt="2023-01-01T12:48:31.598" v="4445"/>
          <ac:picMkLst>
            <pc:docMk/>
            <pc:sldMk cId="258233232" sldId="352"/>
            <ac:picMk id="50" creationId="{93AFC921-2917-0A9A-EFE7-BE192ACF8C3E}"/>
          </ac:picMkLst>
        </pc:picChg>
        <pc:picChg chg="add del mod">
          <ac:chgData name="Naelle BARBE" userId="4b437464-e3ed-40f0-92c3-8248a0cb1a7d" providerId="ADAL" clId="{4BD37CCD-3057-4E42-86FB-67A201583369}" dt="2023-01-01T12:48:31.598" v="4445"/>
          <ac:picMkLst>
            <pc:docMk/>
            <pc:sldMk cId="258233232" sldId="352"/>
            <ac:picMk id="52" creationId="{691C12CA-013B-AA87-EE1E-CC822C317BC4}"/>
          </ac:picMkLst>
        </pc:picChg>
        <pc:picChg chg="add del mod">
          <ac:chgData name="Naelle BARBE" userId="4b437464-e3ed-40f0-92c3-8248a0cb1a7d" providerId="ADAL" clId="{4BD37CCD-3057-4E42-86FB-67A201583369}" dt="2023-01-01T12:48:31.598" v="4445"/>
          <ac:picMkLst>
            <pc:docMk/>
            <pc:sldMk cId="258233232" sldId="352"/>
            <ac:picMk id="55" creationId="{CABBE047-D99F-5F91-3BB8-C97F576E73E7}"/>
          </ac:picMkLst>
        </pc:picChg>
        <pc:picChg chg="add del">
          <ac:chgData name="Naelle BARBE" userId="4b437464-e3ed-40f0-92c3-8248a0cb1a7d" providerId="ADAL" clId="{4BD37CCD-3057-4E42-86FB-67A201583369}" dt="2023-01-01T12:49:35.919" v="4482" actId="478"/>
          <ac:picMkLst>
            <pc:docMk/>
            <pc:sldMk cId="258233232" sldId="352"/>
            <ac:picMk id="56" creationId="{A16A2BE4-F738-1DA3-39F5-6652A2D9C622}"/>
          </ac:picMkLst>
        </pc:picChg>
        <pc:picChg chg="add del mod">
          <ac:chgData name="Naelle BARBE" userId="4b437464-e3ed-40f0-92c3-8248a0cb1a7d" providerId="ADAL" clId="{4BD37CCD-3057-4E42-86FB-67A201583369}" dt="2023-01-01T12:49:22.671" v="4474"/>
          <ac:picMkLst>
            <pc:docMk/>
            <pc:sldMk cId="258233232" sldId="352"/>
            <ac:picMk id="58" creationId="{63B737A9-07D2-B9BC-7CCB-0F578739A2BF}"/>
          </ac:picMkLst>
        </pc:picChg>
        <pc:picChg chg="add del mod">
          <ac:chgData name="Naelle BARBE" userId="4b437464-e3ed-40f0-92c3-8248a0cb1a7d" providerId="ADAL" clId="{4BD37CCD-3057-4E42-86FB-67A201583369}" dt="2023-01-01T12:49:22.671" v="4474"/>
          <ac:picMkLst>
            <pc:docMk/>
            <pc:sldMk cId="258233232" sldId="352"/>
            <ac:picMk id="59" creationId="{5066CD96-462F-7D78-CA35-DAF8A94DC1B9}"/>
          </ac:picMkLst>
        </pc:picChg>
        <pc:picChg chg="add del mod">
          <ac:chgData name="Naelle BARBE" userId="4b437464-e3ed-40f0-92c3-8248a0cb1a7d" providerId="ADAL" clId="{4BD37CCD-3057-4E42-86FB-67A201583369}" dt="2023-01-01T12:49:22.671" v="4474"/>
          <ac:picMkLst>
            <pc:docMk/>
            <pc:sldMk cId="258233232" sldId="352"/>
            <ac:picMk id="60" creationId="{10B5EA41-9D16-15C0-B616-26C469D0E87B}"/>
          </ac:picMkLst>
        </pc:picChg>
        <pc:picChg chg="add del mod">
          <ac:chgData name="Naelle BARBE" userId="4b437464-e3ed-40f0-92c3-8248a0cb1a7d" providerId="ADAL" clId="{4BD37CCD-3057-4E42-86FB-67A201583369}" dt="2023-01-01T12:49:22.671" v="4474"/>
          <ac:picMkLst>
            <pc:docMk/>
            <pc:sldMk cId="258233232" sldId="352"/>
            <ac:picMk id="61" creationId="{6953BCBE-3D29-8B2C-4841-D2A27D4C3CD5}"/>
          </ac:picMkLst>
        </pc:picChg>
        <pc:picChg chg="add mod">
          <ac:chgData name="Naelle BARBE" userId="4b437464-e3ed-40f0-92c3-8248a0cb1a7d" providerId="ADAL" clId="{4BD37CCD-3057-4E42-86FB-67A201583369}" dt="2023-01-01T12:54:22.885" v="4544" actId="164"/>
          <ac:picMkLst>
            <pc:docMk/>
            <pc:sldMk cId="258233232" sldId="352"/>
            <ac:picMk id="62" creationId="{D327309D-FFF2-749F-167E-0461198F39B2}"/>
          </ac:picMkLst>
        </pc:picChg>
        <pc:picChg chg="add mod">
          <ac:chgData name="Naelle BARBE" userId="4b437464-e3ed-40f0-92c3-8248a0cb1a7d" providerId="ADAL" clId="{4BD37CCD-3057-4E42-86FB-67A201583369}" dt="2023-01-01T12:54:22.885" v="4544" actId="164"/>
          <ac:picMkLst>
            <pc:docMk/>
            <pc:sldMk cId="258233232" sldId="352"/>
            <ac:picMk id="63" creationId="{716C4CBE-2274-B7F0-3B10-8F3A4657AFAC}"/>
          </ac:picMkLst>
        </pc:picChg>
        <pc:picChg chg="add mod">
          <ac:chgData name="Naelle BARBE" userId="4b437464-e3ed-40f0-92c3-8248a0cb1a7d" providerId="ADAL" clId="{4BD37CCD-3057-4E42-86FB-67A201583369}" dt="2023-01-01T12:54:22.885" v="4544" actId="164"/>
          <ac:picMkLst>
            <pc:docMk/>
            <pc:sldMk cId="258233232" sldId="352"/>
            <ac:picMk id="64" creationId="{02A6A922-AD1F-AC20-97F0-850E0791EA22}"/>
          </ac:picMkLst>
        </pc:picChg>
        <pc:picChg chg="add mod">
          <ac:chgData name="Naelle BARBE" userId="4b437464-e3ed-40f0-92c3-8248a0cb1a7d" providerId="ADAL" clId="{4BD37CCD-3057-4E42-86FB-67A201583369}" dt="2023-01-01T12:54:05.372" v="4541" actId="1076"/>
          <ac:picMkLst>
            <pc:docMk/>
            <pc:sldMk cId="258233232" sldId="352"/>
            <ac:picMk id="66" creationId="{E4A37B00-D10A-E9E4-5706-60FD9E02B694}"/>
          </ac:picMkLst>
        </pc:picChg>
        <pc:picChg chg="add del mod">
          <ac:chgData name="Naelle BARBE" userId="4b437464-e3ed-40f0-92c3-8248a0cb1a7d" providerId="ADAL" clId="{4BD37CCD-3057-4E42-86FB-67A201583369}" dt="2023-01-01T12:55:43.732" v="4588" actId="478"/>
          <ac:picMkLst>
            <pc:docMk/>
            <pc:sldMk cId="258233232" sldId="352"/>
            <ac:picMk id="71" creationId="{5CE23E0A-A0A4-E27C-17BE-D9CF82213A64}"/>
          </ac:picMkLst>
        </pc:picChg>
        <pc:picChg chg="add mod">
          <ac:chgData name="Naelle BARBE" userId="4b437464-e3ed-40f0-92c3-8248a0cb1a7d" providerId="ADAL" clId="{4BD37CCD-3057-4E42-86FB-67A201583369}" dt="2023-01-01T12:54:22.885" v="4544" actId="164"/>
          <ac:picMkLst>
            <pc:docMk/>
            <pc:sldMk cId="258233232" sldId="352"/>
            <ac:picMk id="1026" creationId="{271B5D4D-9D56-4719-A894-C825ABB06B4F}"/>
          </ac:picMkLst>
        </pc:picChg>
        <pc:picChg chg="add mod">
          <ac:chgData name="Naelle BARBE" userId="4b437464-e3ed-40f0-92c3-8248a0cb1a7d" providerId="ADAL" clId="{4BD37CCD-3057-4E42-86FB-67A201583369}" dt="2023-01-01T12:54:22.885" v="4544" actId="164"/>
          <ac:picMkLst>
            <pc:docMk/>
            <pc:sldMk cId="258233232" sldId="352"/>
            <ac:picMk id="1028" creationId="{1B3267DD-6E5D-1B60-0E55-92044E480A71}"/>
          </ac:picMkLst>
        </pc:picChg>
      </pc:sldChg>
    </pc:docChg>
  </pc:docChgLst>
  <pc:docChgLst>
    <pc:chgData name="DEMARETS  Mathieu" userId="S::mathieu.demarets@ulb.be::3065ac17-779f-435f-ad6a-e12d0bd7afde" providerId="AD" clId="Web-{8A08335E-A9DE-F5C8-C421-2EFE1B016DB9}"/>
    <pc:docChg chg="modSld">
      <pc:chgData name="DEMARETS  Mathieu" userId="S::mathieu.demarets@ulb.be::3065ac17-779f-435f-ad6a-e12d0bd7afde" providerId="AD" clId="Web-{8A08335E-A9DE-F5C8-C421-2EFE1B016DB9}" dt="2023-06-08T21:55:18.126" v="8"/>
      <pc:docMkLst>
        <pc:docMk/>
      </pc:docMkLst>
      <pc:sldChg chg="modTransition">
        <pc:chgData name="DEMARETS  Mathieu" userId="S::mathieu.demarets@ulb.be::3065ac17-779f-435f-ad6a-e12d0bd7afde" providerId="AD" clId="Web-{8A08335E-A9DE-F5C8-C421-2EFE1B016DB9}" dt="2023-06-08T21:55:18.126" v="7"/>
        <pc:sldMkLst>
          <pc:docMk/>
          <pc:sldMk cId="2766021514" sldId="277"/>
        </pc:sldMkLst>
      </pc:sldChg>
      <pc:sldChg chg="modTransition">
        <pc:chgData name="DEMARETS  Mathieu" userId="S::mathieu.demarets@ulb.be::3065ac17-779f-435f-ad6a-e12d0bd7afde" providerId="AD" clId="Web-{8A08335E-A9DE-F5C8-C421-2EFE1B016DB9}" dt="2023-06-08T21:55:18.126" v="8"/>
        <pc:sldMkLst>
          <pc:docMk/>
          <pc:sldMk cId="1441825603" sldId="278"/>
        </pc:sldMkLst>
      </pc:sldChg>
      <pc:sldChg chg="modTransition">
        <pc:chgData name="DEMARETS  Mathieu" userId="S::mathieu.demarets@ulb.be::3065ac17-779f-435f-ad6a-e12d0bd7afde" providerId="AD" clId="Web-{8A08335E-A9DE-F5C8-C421-2EFE1B016DB9}" dt="2023-06-08T21:55:18.126" v="6"/>
        <pc:sldMkLst>
          <pc:docMk/>
          <pc:sldMk cId="3184613758" sldId="279"/>
        </pc:sldMkLst>
      </pc:sldChg>
    </pc:docChg>
  </pc:docChgLst>
  <pc:docChgLst>
    <pc:chgData name="VERMEIRE  Marthe" userId="1c8bf54b-73f4-4c4f-bb67-623e577f7b27" providerId="ADAL" clId="{4AF1C5EB-B38F-764B-B11F-64F44244E7CC}"/>
    <pc:docChg chg="undo custSel addSld delSld modSld">
      <pc:chgData name="VERMEIRE  Marthe" userId="1c8bf54b-73f4-4c4f-bb67-623e577f7b27" providerId="ADAL" clId="{4AF1C5EB-B38F-764B-B11F-64F44244E7CC}" dt="2022-12-05T13:30:49.793" v="1957" actId="20577"/>
      <pc:docMkLst>
        <pc:docMk/>
      </pc:docMkLst>
      <pc:sldChg chg="addSp delSp modSp mod">
        <pc:chgData name="VERMEIRE  Marthe" userId="1c8bf54b-73f4-4c4f-bb67-623e577f7b27" providerId="ADAL" clId="{4AF1C5EB-B38F-764B-B11F-64F44244E7CC}" dt="2022-12-05T13:30:49.793" v="1957" actId="20577"/>
        <pc:sldMkLst>
          <pc:docMk/>
          <pc:sldMk cId="3997485445" sldId="303"/>
        </pc:sldMkLst>
        <pc:spChg chg="mod">
          <ac:chgData name="VERMEIRE  Marthe" userId="1c8bf54b-73f4-4c4f-bb67-623e577f7b27" providerId="ADAL" clId="{4AF1C5EB-B38F-764B-B11F-64F44244E7CC}" dt="2022-12-05T13:30:43.586" v="1952" actId="20577"/>
          <ac:spMkLst>
            <pc:docMk/>
            <pc:sldMk cId="3997485445" sldId="303"/>
            <ac:spMk id="7" creationId="{00000000-0000-0000-0000-000000000000}"/>
          </ac:spMkLst>
        </pc:spChg>
        <pc:spChg chg="del">
          <ac:chgData name="VERMEIRE  Marthe" userId="1c8bf54b-73f4-4c4f-bb67-623e577f7b27" providerId="ADAL" clId="{4AF1C5EB-B38F-764B-B11F-64F44244E7CC}" dt="2022-12-05T09:43:07.146" v="36" actId="478"/>
          <ac:spMkLst>
            <pc:docMk/>
            <pc:sldMk cId="3997485445" sldId="303"/>
            <ac:spMk id="9" creationId="{00000000-0000-0000-0000-000000000000}"/>
          </ac:spMkLst>
        </pc:spChg>
        <pc:spChg chg="del">
          <ac:chgData name="VERMEIRE  Marthe" userId="1c8bf54b-73f4-4c4f-bb67-623e577f7b27" providerId="ADAL" clId="{4AF1C5EB-B38F-764B-B11F-64F44244E7CC}" dt="2022-12-05T09:43:08.551" v="37" actId="478"/>
          <ac:spMkLst>
            <pc:docMk/>
            <pc:sldMk cId="3997485445" sldId="303"/>
            <ac:spMk id="39" creationId="{00000000-0000-0000-0000-000000000000}"/>
          </ac:spMkLst>
        </pc:spChg>
        <pc:spChg chg="del">
          <ac:chgData name="VERMEIRE  Marthe" userId="1c8bf54b-73f4-4c4f-bb67-623e577f7b27" providerId="ADAL" clId="{4AF1C5EB-B38F-764B-B11F-64F44244E7CC}" dt="2022-12-05T09:43:10.346" v="38" actId="478"/>
          <ac:spMkLst>
            <pc:docMk/>
            <pc:sldMk cId="3997485445" sldId="303"/>
            <ac:spMk id="41" creationId="{00000000-0000-0000-0000-000000000000}"/>
          </ac:spMkLst>
        </pc:spChg>
        <pc:spChg chg="mod">
          <ac:chgData name="VERMEIRE  Marthe" userId="1c8bf54b-73f4-4c4f-bb67-623e577f7b27" providerId="ADAL" clId="{4AF1C5EB-B38F-764B-B11F-64F44244E7CC}" dt="2022-12-05T13:30:48.258" v="1956" actId="20577"/>
          <ac:spMkLst>
            <pc:docMk/>
            <pc:sldMk cId="3997485445" sldId="303"/>
            <ac:spMk id="53" creationId="{00000000-0000-0000-0000-000000000000}"/>
          </ac:spMkLst>
        </pc:spChg>
        <pc:spChg chg="mod">
          <ac:chgData name="VERMEIRE  Marthe" userId="1c8bf54b-73f4-4c4f-bb67-623e577f7b27" providerId="ADAL" clId="{4AF1C5EB-B38F-764B-B11F-64F44244E7CC}" dt="2022-12-05T13:30:46.402" v="1955" actId="20577"/>
          <ac:spMkLst>
            <pc:docMk/>
            <pc:sldMk cId="3997485445" sldId="303"/>
            <ac:spMk id="58" creationId="{00000000-0000-0000-0000-000000000000}"/>
          </ac:spMkLst>
        </pc:spChg>
        <pc:spChg chg="mod">
          <ac:chgData name="VERMEIRE  Marthe" userId="1c8bf54b-73f4-4c4f-bb67-623e577f7b27" providerId="ADAL" clId="{4AF1C5EB-B38F-764B-B11F-64F44244E7CC}" dt="2022-12-05T13:30:49.793" v="1957" actId="20577"/>
          <ac:spMkLst>
            <pc:docMk/>
            <pc:sldMk cId="3997485445" sldId="303"/>
            <ac:spMk id="63" creationId="{00000000-0000-0000-0000-000000000000}"/>
          </ac:spMkLst>
        </pc:spChg>
        <pc:grpChg chg="mod">
          <ac:chgData name="VERMEIRE  Marthe" userId="1c8bf54b-73f4-4c4f-bb67-623e577f7b27" providerId="ADAL" clId="{4AF1C5EB-B38F-764B-B11F-64F44244E7CC}" dt="2022-12-05T09:57:55.478" v="346" actId="1076"/>
          <ac:grpSpMkLst>
            <pc:docMk/>
            <pc:sldMk cId="3997485445" sldId="303"/>
            <ac:grpSpMk id="18" creationId="{00000000-0000-0000-0000-000000000000}"/>
          </ac:grpSpMkLst>
        </pc:grpChg>
        <pc:picChg chg="add del mod">
          <ac:chgData name="VERMEIRE  Marthe" userId="1c8bf54b-73f4-4c4f-bb67-623e577f7b27" providerId="ADAL" clId="{4AF1C5EB-B38F-764B-B11F-64F44244E7CC}" dt="2022-12-05T09:33:46.694" v="17" actId="478"/>
          <ac:picMkLst>
            <pc:docMk/>
            <pc:sldMk cId="3997485445" sldId="303"/>
            <ac:picMk id="6" creationId="{76F29652-45AD-EB61-E293-E0BFD07ADEFD}"/>
          </ac:picMkLst>
        </pc:picChg>
        <pc:picChg chg="add del mod">
          <ac:chgData name="VERMEIRE  Marthe" userId="1c8bf54b-73f4-4c4f-bb67-623e577f7b27" providerId="ADAL" clId="{4AF1C5EB-B38F-764B-B11F-64F44244E7CC}" dt="2022-12-05T09:31:09.590" v="8" actId="478"/>
          <ac:picMkLst>
            <pc:docMk/>
            <pc:sldMk cId="3997485445" sldId="303"/>
            <ac:picMk id="11" creationId="{98F16745-476B-9A48-C348-E7BEB1147E61}"/>
          </ac:picMkLst>
        </pc:picChg>
        <pc:picChg chg="add del mod">
          <ac:chgData name="VERMEIRE  Marthe" userId="1c8bf54b-73f4-4c4f-bb67-623e577f7b27" providerId="ADAL" clId="{4AF1C5EB-B38F-764B-B11F-64F44244E7CC}" dt="2022-12-05T09:33:35.003" v="15" actId="478"/>
          <ac:picMkLst>
            <pc:docMk/>
            <pc:sldMk cId="3997485445" sldId="303"/>
            <ac:picMk id="14" creationId="{5D2E13F4-DC6B-BC0A-28EC-7D3E49E8F9F6}"/>
          </ac:picMkLst>
        </pc:picChg>
        <pc:picChg chg="add mod">
          <ac:chgData name="VERMEIRE  Marthe" userId="1c8bf54b-73f4-4c4f-bb67-623e577f7b27" providerId="ADAL" clId="{4AF1C5EB-B38F-764B-B11F-64F44244E7CC}" dt="2022-12-05T09:33:40.786" v="16" actId="1076"/>
          <ac:picMkLst>
            <pc:docMk/>
            <pc:sldMk cId="3997485445" sldId="303"/>
            <ac:picMk id="19" creationId="{35718450-AEF3-49E8-ED2B-6CF8AF7BB3A9}"/>
          </ac:picMkLst>
        </pc:picChg>
        <pc:picChg chg="add mod">
          <ac:chgData name="VERMEIRE  Marthe" userId="1c8bf54b-73f4-4c4f-bb67-623e577f7b27" providerId="ADAL" clId="{4AF1C5EB-B38F-764B-B11F-64F44244E7CC}" dt="2022-12-05T09:34:01.229" v="19" actId="1076"/>
          <ac:picMkLst>
            <pc:docMk/>
            <pc:sldMk cId="3997485445" sldId="303"/>
            <ac:picMk id="21" creationId="{DE59E627-557C-7132-9F87-F68E41DBE088}"/>
          </ac:picMkLst>
        </pc:picChg>
        <pc:picChg chg="add mod">
          <ac:chgData name="VERMEIRE  Marthe" userId="1c8bf54b-73f4-4c4f-bb67-623e577f7b27" providerId="ADAL" clId="{4AF1C5EB-B38F-764B-B11F-64F44244E7CC}" dt="2022-12-05T09:35:28.632" v="28" actId="1076"/>
          <ac:picMkLst>
            <pc:docMk/>
            <pc:sldMk cId="3997485445" sldId="303"/>
            <ac:picMk id="23" creationId="{3FA99D27-315B-CA5B-A2AE-5D47C80A5BC2}"/>
          </ac:picMkLst>
        </pc:picChg>
        <pc:picChg chg="add mod">
          <ac:chgData name="VERMEIRE  Marthe" userId="1c8bf54b-73f4-4c4f-bb67-623e577f7b27" providerId="ADAL" clId="{4AF1C5EB-B38F-764B-B11F-64F44244E7CC}" dt="2022-12-05T09:42:05.004" v="35" actId="1076"/>
          <ac:picMkLst>
            <pc:docMk/>
            <pc:sldMk cId="3997485445" sldId="303"/>
            <ac:picMk id="25" creationId="{1B81FAB2-B36B-E15A-126A-DB1ED4EA214C}"/>
          </ac:picMkLst>
        </pc:picChg>
      </pc:sldChg>
      <pc:sldChg chg="addSp delSp modSp del mod">
        <pc:chgData name="VERMEIRE  Marthe" userId="1c8bf54b-73f4-4c4f-bb67-623e577f7b27" providerId="ADAL" clId="{4AF1C5EB-B38F-764B-B11F-64F44244E7CC}" dt="2022-12-05T13:29:25.224" v="1950" actId="2696"/>
        <pc:sldMkLst>
          <pc:docMk/>
          <pc:sldMk cId="2180237146" sldId="304"/>
        </pc:sldMkLst>
        <pc:spChg chg="mod">
          <ac:chgData name="VERMEIRE  Marthe" userId="1c8bf54b-73f4-4c4f-bb67-623e577f7b27" providerId="ADAL" clId="{4AF1C5EB-B38F-764B-B11F-64F44244E7CC}" dt="2022-12-05T10:21:10.750" v="1243" actId="1076"/>
          <ac:spMkLst>
            <pc:docMk/>
            <pc:sldMk cId="2180237146" sldId="304"/>
            <ac:spMk id="2" creationId="{00000000-0000-0000-0000-000000000000}"/>
          </ac:spMkLst>
        </pc:spChg>
        <pc:spChg chg="add del mod">
          <ac:chgData name="VERMEIRE  Marthe" userId="1c8bf54b-73f4-4c4f-bb67-623e577f7b27" providerId="ADAL" clId="{4AF1C5EB-B38F-764B-B11F-64F44244E7CC}" dt="2022-12-05T10:20:58.580" v="1239" actId="478"/>
          <ac:spMkLst>
            <pc:docMk/>
            <pc:sldMk cId="2180237146" sldId="304"/>
            <ac:spMk id="3" creationId="{0DDA5061-EDF9-11E7-46AA-95C03BA5D085}"/>
          </ac:spMkLst>
        </pc:spChg>
        <pc:spChg chg="mod">
          <ac:chgData name="VERMEIRE  Marthe" userId="1c8bf54b-73f4-4c4f-bb67-623e577f7b27" providerId="ADAL" clId="{4AF1C5EB-B38F-764B-B11F-64F44244E7CC}" dt="2022-12-05T10:21:18.260" v="1245" actId="1076"/>
          <ac:spMkLst>
            <pc:docMk/>
            <pc:sldMk cId="2180237146" sldId="304"/>
            <ac:spMk id="4" creationId="{00000000-0000-0000-0000-000000000000}"/>
          </ac:spMkLst>
        </pc:spChg>
        <pc:spChg chg="del mod topLvl">
          <ac:chgData name="VERMEIRE  Marthe" userId="1c8bf54b-73f4-4c4f-bb67-623e577f7b27" providerId="ADAL" clId="{4AF1C5EB-B38F-764B-B11F-64F44244E7CC}" dt="2022-12-05T10:22:10.486" v="1332" actId="478"/>
          <ac:spMkLst>
            <pc:docMk/>
            <pc:sldMk cId="2180237146" sldId="304"/>
            <ac:spMk id="7" creationId="{A4B30F90-C923-34C7-4FC4-D87EDDB19769}"/>
          </ac:spMkLst>
        </pc:spChg>
        <pc:spChg chg="del mod topLvl">
          <ac:chgData name="VERMEIRE  Marthe" userId="1c8bf54b-73f4-4c4f-bb67-623e577f7b27" providerId="ADAL" clId="{4AF1C5EB-B38F-764B-B11F-64F44244E7CC}" dt="2022-12-05T10:22:19.264" v="1334" actId="478"/>
          <ac:spMkLst>
            <pc:docMk/>
            <pc:sldMk cId="2180237146" sldId="304"/>
            <ac:spMk id="8" creationId="{D4FF0905-D974-20A4-1DA2-9D1548E79662}"/>
          </ac:spMkLst>
        </pc:spChg>
        <pc:spChg chg="del mod topLvl">
          <ac:chgData name="VERMEIRE  Marthe" userId="1c8bf54b-73f4-4c4f-bb67-623e577f7b27" providerId="ADAL" clId="{4AF1C5EB-B38F-764B-B11F-64F44244E7CC}" dt="2022-12-05T10:22:03.187" v="1331" actId="478"/>
          <ac:spMkLst>
            <pc:docMk/>
            <pc:sldMk cId="2180237146" sldId="304"/>
            <ac:spMk id="9" creationId="{29FA9CB2-1002-F801-9AE7-52F20A5CB2C8}"/>
          </ac:spMkLst>
        </pc:spChg>
        <pc:spChg chg="del mod">
          <ac:chgData name="VERMEIRE  Marthe" userId="1c8bf54b-73f4-4c4f-bb67-623e577f7b27" providerId="ADAL" clId="{4AF1C5EB-B38F-764B-B11F-64F44244E7CC}" dt="2022-12-05T10:19:29.895" v="1116" actId="478"/>
          <ac:spMkLst>
            <pc:docMk/>
            <pc:sldMk cId="2180237146" sldId="304"/>
            <ac:spMk id="10" creationId="{B6E3AEE4-E83B-621A-1B28-7ACAE0362899}"/>
          </ac:spMkLst>
        </pc:spChg>
        <pc:spChg chg="add mod">
          <ac:chgData name="VERMEIRE  Marthe" userId="1c8bf54b-73f4-4c4f-bb67-623e577f7b27" providerId="ADAL" clId="{4AF1C5EB-B38F-764B-B11F-64F44244E7CC}" dt="2022-12-05T10:25:54.331" v="1452" actId="115"/>
          <ac:spMkLst>
            <pc:docMk/>
            <pc:sldMk cId="2180237146" sldId="304"/>
            <ac:spMk id="12" creationId="{E68F3A77-E35F-357B-51EB-F2E28E3DA1B7}"/>
          </ac:spMkLst>
        </pc:spChg>
        <pc:spChg chg="add mod">
          <ac:chgData name="VERMEIRE  Marthe" userId="1c8bf54b-73f4-4c4f-bb67-623e577f7b27" providerId="ADAL" clId="{4AF1C5EB-B38F-764B-B11F-64F44244E7CC}" dt="2022-12-05T10:23:05.045" v="1357" actId="692"/>
          <ac:spMkLst>
            <pc:docMk/>
            <pc:sldMk cId="2180237146" sldId="304"/>
            <ac:spMk id="13" creationId="{59DA0A6E-F683-BEEB-18BE-6569063F5634}"/>
          </ac:spMkLst>
        </pc:spChg>
        <pc:spChg chg="add mod">
          <ac:chgData name="VERMEIRE  Marthe" userId="1c8bf54b-73f4-4c4f-bb67-623e577f7b27" providerId="ADAL" clId="{4AF1C5EB-B38F-764B-B11F-64F44244E7CC}" dt="2022-12-05T10:24:13.069" v="1400" actId="1038"/>
          <ac:spMkLst>
            <pc:docMk/>
            <pc:sldMk cId="2180237146" sldId="304"/>
            <ac:spMk id="15" creationId="{5CBF92A1-D726-5BAD-3E2E-08351F803AE1}"/>
          </ac:spMkLst>
        </pc:spChg>
        <pc:spChg chg="mod topLvl">
          <ac:chgData name="VERMEIRE  Marthe" userId="1c8bf54b-73f4-4c4f-bb67-623e577f7b27" providerId="ADAL" clId="{4AF1C5EB-B38F-764B-B11F-64F44244E7CC}" dt="2022-12-05T10:25:39.240" v="1447" actId="1037"/>
          <ac:spMkLst>
            <pc:docMk/>
            <pc:sldMk cId="2180237146" sldId="304"/>
            <ac:spMk id="48" creationId="{CDA01667-01C7-E965-0F60-278EBDCA908C}"/>
          </ac:spMkLst>
        </pc:spChg>
        <pc:spChg chg="mod topLvl">
          <ac:chgData name="VERMEIRE  Marthe" userId="1c8bf54b-73f4-4c4f-bb67-623e577f7b27" providerId="ADAL" clId="{4AF1C5EB-B38F-764B-B11F-64F44244E7CC}" dt="2022-12-05T10:25:39.240" v="1447" actId="1037"/>
          <ac:spMkLst>
            <pc:docMk/>
            <pc:sldMk cId="2180237146" sldId="304"/>
            <ac:spMk id="49" creationId="{7A2EEA7D-FC03-3DE7-EB5E-839BACE98767}"/>
          </ac:spMkLst>
        </pc:spChg>
        <pc:spChg chg="del">
          <ac:chgData name="VERMEIRE  Marthe" userId="1c8bf54b-73f4-4c4f-bb67-623e577f7b27" providerId="ADAL" clId="{4AF1C5EB-B38F-764B-B11F-64F44244E7CC}" dt="2022-12-05T10:02:12.444" v="414" actId="478"/>
          <ac:spMkLst>
            <pc:docMk/>
            <pc:sldMk cId="2180237146" sldId="304"/>
            <ac:spMk id="59" creationId="{A7EADBEC-65FB-B152-5AB1-A79B5A55497E}"/>
          </ac:spMkLst>
        </pc:spChg>
        <pc:spChg chg="del">
          <ac:chgData name="VERMEIRE  Marthe" userId="1c8bf54b-73f4-4c4f-bb67-623e577f7b27" providerId="ADAL" clId="{4AF1C5EB-B38F-764B-B11F-64F44244E7CC}" dt="2022-12-05T10:02:12.444" v="414" actId="478"/>
          <ac:spMkLst>
            <pc:docMk/>
            <pc:sldMk cId="2180237146" sldId="304"/>
            <ac:spMk id="60" creationId="{C1E38894-15FE-C002-4DB8-C5A9B222DCD2}"/>
          </ac:spMkLst>
        </pc:spChg>
        <pc:spChg chg="mod">
          <ac:chgData name="VERMEIRE  Marthe" userId="1c8bf54b-73f4-4c4f-bb67-623e577f7b27" providerId="ADAL" clId="{4AF1C5EB-B38F-764B-B11F-64F44244E7CC}" dt="2022-12-05T10:02:07.320" v="413" actId="14100"/>
          <ac:spMkLst>
            <pc:docMk/>
            <pc:sldMk cId="2180237146" sldId="304"/>
            <ac:spMk id="62" creationId="{30F12DD8-3760-BAF8-2AE1-04F749A4CE70}"/>
          </ac:spMkLst>
        </pc:spChg>
        <pc:spChg chg="mod">
          <ac:chgData name="VERMEIRE  Marthe" userId="1c8bf54b-73f4-4c4f-bb67-623e577f7b27" providerId="ADAL" clId="{4AF1C5EB-B38F-764B-B11F-64F44244E7CC}" dt="2022-12-05T10:25:39.240" v="1447" actId="1037"/>
          <ac:spMkLst>
            <pc:docMk/>
            <pc:sldMk cId="2180237146" sldId="304"/>
            <ac:spMk id="74" creationId="{3E68EA33-02C9-84B4-6198-EE3D7F65B9A1}"/>
          </ac:spMkLst>
        </pc:spChg>
        <pc:spChg chg="mod">
          <ac:chgData name="VERMEIRE  Marthe" userId="1c8bf54b-73f4-4c4f-bb67-623e577f7b27" providerId="ADAL" clId="{4AF1C5EB-B38F-764B-B11F-64F44244E7CC}" dt="2022-12-05T10:25:39.240" v="1447" actId="1037"/>
          <ac:spMkLst>
            <pc:docMk/>
            <pc:sldMk cId="2180237146" sldId="304"/>
            <ac:spMk id="75" creationId="{23C05DD2-0707-D75E-E15D-518C1F219301}"/>
          </ac:spMkLst>
        </pc:spChg>
        <pc:spChg chg="del mod">
          <ac:chgData name="VERMEIRE  Marthe" userId="1c8bf54b-73f4-4c4f-bb67-623e577f7b27" providerId="ADAL" clId="{4AF1C5EB-B38F-764B-B11F-64F44244E7CC}" dt="2022-12-05T13:22:00.731" v="1579" actId="478"/>
          <ac:spMkLst>
            <pc:docMk/>
            <pc:sldMk cId="2180237146" sldId="304"/>
            <ac:spMk id="76" creationId="{65D2EFC8-E828-4612-B400-BEBAACC5F31B}"/>
          </ac:spMkLst>
        </pc:spChg>
        <pc:spChg chg="mod">
          <ac:chgData name="VERMEIRE  Marthe" userId="1c8bf54b-73f4-4c4f-bb67-623e577f7b27" providerId="ADAL" clId="{4AF1C5EB-B38F-764B-B11F-64F44244E7CC}" dt="2022-12-05T13:22:21.577" v="1637" actId="1036"/>
          <ac:spMkLst>
            <pc:docMk/>
            <pc:sldMk cId="2180237146" sldId="304"/>
            <ac:spMk id="77" creationId="{411B4D6E-2C67-9266-1601-A39367030520}"/>
          </ac:spMkLst>
        </pc:spChg>
        <pc:spChg chg="mod">
          <ac:chgData name="VERMEIRE  Marthe" userId="1c8bf54b-73f4-4c4f-bb67-623e577f7b27" providerId="ADAL" clId="{4AF1C5EB-B38F-764B-B11F-64F44244E7CC}" dt="2022-12-05T10:25:39.240" v="1447" actId="1037"/>
          <ac:spMkLst>
            <pc:docMk/>
            <pc:sldMk cId="2180237146" sldId="304"/>
            <ac:spMk id="79" creationId="{D6433B81-8927-BB61-8B03-428A744D0F98}"/>
          </ac:spMkLst>
        </pc:spChg>
        <pc:spChg chg="mod">
          <ac:chgData name="VERMEIRE  Marthe" userId="1c8bf54b-73f4-4c4f-bb67-623e577f7b27" providerId="ADAL" clId="{4AF1C5EB-B38F-764B-B11F-64F44244E7CC}" dt="2022-12-05T10:25:39.240" v="1447" actId="1037"/>
          <ac:spMkLst>
            <pc:docMk/>
            <pc:sldMk cId="2180237146" sldId="304"/>
            <ac:spMk id="80" creationId="{92BD25A8-88E2-742F-8E47-519BCDDE43FF}"/>
          </ac:spMkLst>
        </pc:spChg>
        <pc:spChg chg="del">
          <ac:chgData name="VERMEIRE  Marthe" userId="1c8bf54b-73f4-4c4f-bb67-623e577f7b27" providerId="ADAL" clId="{4AF1C5EB-B38F-764B-B11F-64F44244E7CC}" dt="2022-12-05T10:04:02.121" v="522" actId="478"/>
          <ac:spMkLst>
            <pc:docMk/>
            <pc:sldMk cId="2180237146" sldId="304"/>
            <ac:spMk id="81" creationId="{B34AC874-2055-325F-DEAB-4DADB22A8BC0}"/>
          </ac:spMkLst>
        </pc:spChg>
        <pc:spChg chg="mod">
          <ac:chgData name="VERMEIRE  Marthe" userId="1c8bf54b-73f4-4c4f-bb67-623e577f7b27" providerId="ADAL" clId="{4AF1C5EB-B38F-764B-B11F-64F44244E7CC}" dt="2022-12-05T10:25:39.240" v="1447" actId="1037"/>
          <ac:spMkLst>
            <pc:docMk/>
            <pc:sldMk cId="2180237146" sldId="304"/>
            <ac:spMk id="82" creationId="{4BE22B80-203E-1994-7671-41633FEEA222}"/>
          </ac:spMkLst>
        </pc:spChg>
        <pc:spChg chg="mod">
          <ac:chgData name="VERMEIRE  Marthe" userId="1c8bf54b-73f4-4c4f-bb67-623e577f7b27" providerId="ADAL" clId="{4AF1C5EB-B38F-764B-B11F-64F44244E7CC}" dt="2022-12-05T10:25:39.240" v="1447" actId="1037"/>
          <ac:spMkLst>
            <pc:docMk/>
            <pc:sldMk cId="2180237146" sldId="304"/>
            <ac:spMk id="83" creationId="{812FE848-D1D8-A52B-341E-FCF241F352A4}"/>
          </ac:spMkLst>
        </pc:spChg>
        <pc:spChg chg="mod">
          <ac:chgData name="VERMEIRE  Marthe" userId="1c8bf54b-73f4-4c4f-bb67-623e577f7b27" providerId="ADAL" clId="{4AF1C5EB-B38F-764B-B11F-64F44244E7CC}" dt="2022-12-05T10:25:39.240" v="1447" actId="1037"/>
          <ac:spMkLst>
            <pc:docMk/>
            <pc:sldMk cId="2180237146" sldId="304"/>
            <ac:spMk id="89" creationId="{9F3FD953-AB5A-5942-C228-529BA9A2F7DC}"/>
          </ac:spMkLst>
        </pc:spChg>
        <pc:spChg chg="mod">
          <ac:chgData name="VERMEIRE  Marthe" userId="1c8bf54b-73f4-4c4f-bb67-623e577f7b27" providerId="ADAL" clId="{4AF1C5EB-B38F-764B-B11F-64F44244E7CC}" dt="2022-12-05T13:20:22.648" v="1577" actId="1037"/>
          <ac:spMkLst>
            <pc:docMk/>
            <pc:sldMk cId="2180237146" sldId="304"/>
            <ac:spMk id="90" creationId="{51C65E01-CB1B-788B-D531-B4B66152BBC9}"/>
          </ac:spMkLst>
        </pc:spChg>
        <pc:spChg chg="del">
          <ac:chgData name="VERMEIRE  Marthe" userId="1c8bf54b-73f4-4c4f-bb67-623e577f7b27" providerId="ADAL" clId="{4AF1C5EB-B38F-764B-B11F-64F44244E7CC}" dt="2022-12-05T10:04:04.845" v="523" actId="478"/>
          <ac:spMkLst>
            <pc:docMk/>
            <pc:sldMk cId="2180237146" sldId="304"/>
            <ac:spMk id="91" creationId="{D7B0C663-D173-F586-D36C-5C26FC476856}"/>
          </ac:spMkLst>
        </pc:spChg>
        <pc:spChg chg="mod">
          <ac:chgData name="VERMEIRE  Marthe" userId="1c8bf54b-73f4-4c4f-bb67-623e577f7b27" providerId="ADAL" clId="{4AF1C5EB-B38F-764B-B11F-64F44244E7CC}" dt="2022-12-05T13:20:22.648" v="1577" actId="1037"/>
          <ac:spMkLst>
            <pc:docMk/>
            <pc:sldMk cId="2180237146" sldId="304"/>
            <ac:spMk id="92" creationId="{971C2700-5DEE-51ED-3A98-AEFA409D6A6A}"/>
          </ac:spMkLst>
        </pc:spChg>
        <pc:spChg chg="mod">
          <ac:chgData name="VERMEIRE  Marthe" userId="1c8bf54b-73f4-4c4f-bb67-623e577f7b27" providerId="ADAL" clId="{4AF1C5EB-B38F-764B-B11F-64F44244E7CC}" dt="2022-12-05T10:25:39.240" v="1447" actId="1037"/>
          <ac:spMkLst>
            <pc:docMk/>
            <pc:sldMk cId="2180237146" sldId="304"/>
            <ac:spMk id="93" creationId="{DCA654EB-63D7-0401-9821-F31C77269119}"/>
          </ac:spMkLst>
        </pc:spChg>
        <pc:spChg chg="del mod">
          <ac:chgData name="VERMEIRE  Marthe" userId="1c8bf54b-73f4-4c4f-bb67-623e577f7b27" providerId="ADAL" clId="{4AF1C5EB-B38F-764B-B11F-64F44244E7CC}" dt="2022-12-05T13:22:00.731" v="1579" actId="478"/>
          <ac:spMkLst>
            <pc:docMk/>
            <pc:sldMk cId="2180237146" sldId="304"/>
            <ac:spMk id="94" creationId="{1A75ED4B-FED2-D840-D613-AA59AEE53674}"/>
          </ac:spMkLst>
        </pc:spChg>
        <pc:spChg chg="del mod">
          <ac:chgData name="VERMEIRE  Marthe" userId="1c8bf54b-73f4-4c4f-bb67-623e577f7b27" providerId="ADAL" clId="{4AF1C5EB-B38F-764B-B11F-64F44244E7CC}" dt="2022-12-05T13:22:00.731" v="1579" actId="478"/>
          <ac:spMkLst>
            <pc:docMk/>
            <pc:sldMk cId="2180237146" sldId="304"/>
            <ac:spMk id="95" creationId="{39E81E12-D6F6-2EE8-AE47-BFE9750B421B}"/>
          </ac:spMkLst>
        </pc:spChg>
        <pc:spChg chg="del">
          <ac:chgData name="VERMEIRE  Marthe" userId="1c8bf54b-73f4-4c4f-bb67-623e577f7b27" providerId="ADAL" clId="{4AF1C5EB-B38F-764B-B11F-64F44244E7CC}" dt="2022-12-05T10:05:23.988" v="579" actId="478"/>
          <ac:spMkLst>
            <pc:docMk/>
            <pc:sldMk cId="2180237146" sldId="304"/>
            <ac:spMk id="96" creationId="{D94C1B08-30EA-CB74-8BF6-86A276CCCA94}"/>
          </ac:spMkLst>
        </pc:spChg>
        <pc:spChg chg="del mod">
          <ac:chgData name="VERMEIRE  Marthe" userId="1c8bf54b-73f4-4c4f-bb67-623e577f7b27" providerId="ADAL" clId="{4AF1C5EB-B38F-764B-B11F-64F44244E7CC}" dt="2022-12-05T13:22:00.731" v="1579" actId="478"/>
          <ac:spMkLst>
            <pc:docMk/>
            <pc:sldMk cId="2180237146" sldId="304"/>
            <ac:spMk id="97" creationId="{98BC498C-2498-DBEF-F5E2-F33131D5A00A}"/>
          </ac:spMkLst>
        </pc:spChg>
        <pc:spChg chg="del mod">
          <ac:chgData name="VERMEIRE  Marthe" userId="1c8bf54b-73f4-4c4f-bb67-623e577f7b27" providerId="ADAL" clId="{4AF1C5EB-B38F-764B-B11F-64F44244E7CC}" dt="2022-12-05T13:22:00.731" v="1579" actId="478"/>
          <ac:spMkLst>
            <pc:docMk/>
            <pc:sldMk cId="2180237146" sldId="304"/>
            <ac:spMk id="98" creationId="{DF600C3C-B489-80D6-AC90-ABAE924E2435}"/>
          </ac:spMkLst>
        </pc:spChg>
        <pc:spChg chg="mod">
          <ac:chgData name="VERMEIRE  Marthe" userId="1c8bf54b-73f4-4c4f-bb67-623e577f7b27" providerId="ADAL" clId="{4AF1C5EB-B38F-764B-B11F-64F44244E7CC}" dt="2022-12-05T13:22:21.577" v="1637" actId="1036"/>
          <ac:spMkLst>
            <pc:docMk/>
            <pc:sldMk cId="2180237146" sldId="304"/>
            <ac:spMk id="99" creationId="{0329A145-626F-C885-45F4-35BF638CBFF4}"/>
          </ac:spMkLst>
        </pc:spChg>
        <pc:spChg chg="mod">
          <ac:chgData name="VERMEIRE  Marthe" userId="1c8bf54b-73f4-4c4f-bb67-623e577f7b27" providerId="ADAL" clId="{4AF1C5EB-B38F-764B-B11F-64F44244E7CC}" dt="2022-12-05T13:22:21.577" v="1637" actId="1036"/>
          <ac:spMkLst>
            <pc:docMk/>
            <pc:sldMk cId="2180237146" sldId="304"/>
            <ac:spMk id="100" creationId="{F7246B43-CA7D-EE7D-21B4-9B71AC49FE34}"/>
          </ac:spMkLst>
        </pc:spChg>
        <pc:spChg chg="del">
          <ac:chgData name="VERMEIRE  Marthe" userId="1c8bf54b-73f4-4c4f-bb67-623e577f7b27" providerId="ADAL" clId="{4AF1C5EB-B38F-764B-B11F-64F44244E7CC}" dt="2022-12-05T10:04:20.062" v="533" actId="478"/>
          <ac:spMkLst>
            <pc:docMk/>
            <pc:sldMk cId="2180237146" sldId="304"/>
            <ac:spMk id="101" creationId="{23A98A5A-B5B4-263E-6E56-D2A2970647C0}"/>
          </ac:spMkLst>
        </pc:spChg>
        <pc:spChg chg="mod">
          <ac:chgData name="VERMEIRE  Marthe" userId="1c8bf54b-73f4-4c4f-bb67-623e577f7b27" providerId="ADAL" clId="{4AF1C5EB-B38F-764B-B11F-64F44244E7CC}" dt="2022-12-05T13:22:21.577" v="1637" actId="1036"/>
          <ac:spMkLst>
            <pc:docMk/>
            <pc:sldMk cId="2180237146" sldId="304"/>
            <ac:spMk id="102" creationId="{BB0306C4-2FBB-DDA4-3B81-833DDABCEBA2}"/>
          </ac:spMkLst>
        </pc:spChg>
        <pc:spChg chg="mod">
          <ac:chgData name="VERMEIRE  Marthe" userId="1c8bf54b-73f4-4c4f-bb67-623e577f7b27" providerId="ADAL" clId="{4AF1C5EB-B38F-764B-B11F-64F44244E7CC}" dt="2022-12-05T13:22:21.577" v="1637" actId="1036"/>
          <ac:spMkLst>
            <pc:docMk/>
            <pc:sldMk cId="2180237146" sldId="304"/>
            <ac:spMk id="103" creationId="{C11F323F-F989-0DD1-844D-197A8EF534EB}"/>
          </ac:spMkLst>
        </pc:spChg>
        <pc:spChg chg="del">
          <ac:chgData name="VERMEIRE  Marthe" userId="1c8bf54b-73f4-4c4f-bb67-623e577f7b27" providerId="ADAL" clId="{4AF1C5EB-B38F-764B-B11F-64F44244E7CC}" dt="2022-12-05T10:03:26.240" v="521" actId="478"/>
          <ac:spMkLst>
            <pc:docMk/>
            <pc:sldMk cId="2180237146" sldId="304"/>
            <ac:spMk id="104" creationId="{ADD5726D-A727-2899-1C4B-27F041D7DDEE}"/>
          </ac:spMkLst>
        </pc:spChg>
        <pc:grpChg chg="add del mod">
          <ac:chgData name="VERMEIRE  Marthe" userId="1c8bf54b-73f4-4c4f-bb67-623e577f7b27" providerId="ADAL" clId="{4AF1C5EB-B38F-764B-B11F-64F44244E7CC}" dt="2022-12-05T10:21:59.677" v="1330" actId="165"/>
          <ac:grpSpMkLst>
            <pc:docMk/>
            <pc:sldMk cId="2180237146" sldId="304"/>
            <ac:grpSpMk id="6" creationId="{F98386D5-BB45-C9B2-C279-4FDF5FF01D47}"/>
          </ac:grpSpMkLst>
        </pc:grpChg>
        <pc:grpChg chg="mod">
          <ac:chgData name="VERMEIRE  Marthe" userId="1c8bf54b-73f4-4c4f-bb67-623e577f7b27" providerId="ADAL" clId="{4AF1C5EB-B38F-764B-B11F-64F44244E7CC}" dt="2022-12-05T10:25:39.240" v="1447" actId="1037"/>
          <ac:grpSpMkLst>
            <pc:docMk/>
            <pc:sldMk cId="2180237146" sldId="304"/>
            <ac:grpSpMk id="29" creationId="{BC7B1721-D1CE-62F3-145F-A33F71C58895}"/>
          </ac:grpSpMkLst>
        </pc:grpChg>
        <pc:grpChg chg="mod">
          <ac:chgData name="VERMEIRE  Marthe" userId="1c8bf54b-73f4-4c4f-bb67-623e577f7b27" providerId="ADAL" clId="{4AF1C5EB-B38F-764B-B11F-64F44244E7CC}" dt="2022-12-05T10:25:39.240" v="1447" actId="1037"/>
          <ac:grpSpMkLst>
            <pc:docMk/>
            <pc:sldMk cId="2180237146" sldId="304"/>
            <ac:grpSpMk id="30" creationId="{22A00441-5EA4-C75F-2862-F63DD837CFC2}"/>
          </ac:grpSpMkLst>
        </pc:grpChg>
        <pc:grpChg chg="mod">
          <ac:chgData name="VERMEIRE  Marthe" userId="1c8bf54b-73f4-4c4f-bb67-623e577f7b27" providerId="ADAL" clId="{4AF1C5EB-B38F-764B-B11F-64F44244E7CC}" dt="2022-12-05T13:22:21.577" v="1637" actId="1036"/>
          <ac:grpSpMkLst>
            <pc:docMk/>
            <pc:sldMk cId="2180237146" sldId="304"/>
            <ac:grpSpMk id="36" creationId="{040DEDE2-1039-5476-095D-AA857BE4F960}"/>
          </ac:grpSpMkLst>
        </pc:grpChg>
        <pc:grpChg chg="del mod">
          <ac:chgData name="VERMEIRE  Marthe" userId="1c8bf54b-73f4-4c4f-bb67-623e577f7b27" providerId="ADAL" clId="{4AF1C5EB-B38F-764B-B11F-64F44244E7CC}" dt="2022-12-05T13:22:00.731" v="1579" actId="478"/>
          <ac:grpSpMkLst>
            <pc:docMk/>
            <pc:sldMk cId="2180237146" sldId="304"/>
            <ac:grpSpMk id="42" creationId="{C8D5B72A-AB7C-2A95-A802-EE7C98851224}"/>
          </ac:grpSpMkLst>
        </pc:grpChg>
        <pc:grpChg chg="mod topLvl">
          <ac:chgData name="VERMEIRE  Marthe" userId="1c8bf54b-73f4-4c4f-bb67-623e577f7b27" providerId="ADAL" clId="{4AF1C5EB-B38F-764B-B11F-64F44244E7CC}" dt="2022-12-05T10:25:39.240" v="1447" actId="1037"/>
          <ac:grpSpMkLst>
            <pc:docMk/>
            <pc:sldMk cId="2180237146" sldId="304"/>
            <ac:grpSpMk id="67" creationId="{F49832C0-BD33-6340-94D4-6A268BF18D92}"/>
          </ac:grpSpMkLst>
        </pc:grpChg>
        <pc:grpChg chg="del">
          <ac:chgData name="VERMEIRE  Marthe" userId="1c8bf54b-73f4-4c4f-bb67-623e577f7b27" providerId="ADAL" clId="{4AF1C5EB-B38F-764B-B11F-64F44244E7CC}" dt="2022-12-05T10:02:12.444" v="414" actId="478"/>
          <ac:grpSpMkLst>
            <pc:docMk/>
            <pc:sldMk cId="2180237146" sldId="304"/>
            <ac:grpSpMk id="68" creationId="{07E5C959-B345-BF54-76FD-6F6235F02EB5}"/>
          </ac:grpSpMkLst>
        </pc:grpChg>
        <pc:grpChg chg="mod topLvl">
          <ac:chgData name="VERMEIRE  Marthe" userId="1c8bf54b-73f4-4c4f-bb67-623e577f7b27" providerId="ADAL" clId="{4AF1C5EB-B38F-764B-B11F-64F44244E7CC}" dt="2022-12-05T10:25:39.240" v="1447" actId="1037"/>
          <ac:grpSpMkLst>
            <pc:docMk/>
            <pc:sldMk cId="2180237146" sldId="304"/>
            <ac:grpSpMk id="69" creationId="{3F25DBCC-CFDC-8D5D-07C4-764AD7560671}"/>
          </ac:grpSpMkLst>
        </pc:grpChg>
        <pc:grpChg chg="mod topLvl">
          <ac:chgData name="VERMEIRE  Marthe" userId="1c8bf54b-73f4-4c4f-bb67-623e577f7b27" providerId="ADAL" clId="{4AF1C5EB-B38F-764B-B11F-64F44244E7CC}" dt="2022-12-05T10:25:39.240" v="1447" actId="1037"/>
          <ac:grpSpMkLst>
            <pc:docMk/>
            <pc:sldMk cId="2180237146" sldId="304"/>
            <ac:grpSpMk id="70" creationId="{EEF612BB-702C-584A-7763-C7BA8E9135A7}"/>
          </ac:grpSpMkLst>
        </pc:grpChg>
        <pc:grpChg chg="mod topLvl">
          <ac:chgData name="VERMEIRE  Marthe" userId="1c8bf54b-73f4-4c4f-bb67-623e577f7b27" providerId="ADAL" clId="{4AF1C5EB-B38F-764B-B11F-64F44244E7CC}" dt="2022-12-05T10:25:39.240" v="1447" actId="1037"/>
          <ac:grpSpMkLst>
            <pc:docMk/>
            <pc:sldMk cId="2180237146" sldId="304"/>
            <ac:grpSpMk id="71" creationId="{8C3F536F-C856-CE03-DA76-A5111C1D4D2E}"/>
          </ac:grpSpMkLst>
        </pc:grpChg>
        <pc:grpChg chg="del">
          <ac:chgData name="VERMEIRE  Marthe" userId="1c8bf54b-73f4-4c4f-bb67-623e577f7b27" providerId="ADAL" clId="{4AF1C5EB-B38F-764B-B11F-64F44244E7CC}" dt="2022-12-05T10:02:28.727" v="415" actId="165"/>
          <ac:grpSpMkLst>
            <pc:docMk/>
            <pc:sldMk cId="2180237146" sldId="304"/>
            <ac:grpSpMk id="73" creationId="{BDEA493B-A6B3-15C0-83BA-932B26232DA7}"/>
          </ac:grpSpMkLst>
        </pc:grpChg>
      </pc:sldChg>
      <pc:sldChg chg="modSp add mod">
        <pc:chgData name="VERMEIRE  Marthe" userId="1c8bf54b-73f4-4c4f-bb67-623e577f7b27" providerId="ADAL" clId="{4AF1C5EB-B38F-764B-B11F-64F44244E7CC}" dt="2022-12-05T13:27:26.537" v="1949" actId="12788"/>
        <pc:sldMkLst>
          <pc:docMk/>
          <pc:sldMk cId="3434801056" sldId="331"/>
        </pc:sldMkLst>
        <pc:spChg chg="mod">
          <ac:chgData name="VERMEIRE  Marthe" userId="1c8bf54b-73f4-4c4f-bb67-623e577f7b27" providerId="ADAL" clId="{4AF1C5EB-B38F-764B-B11F-64F44244E7CC}" dt="2022-12-05T13:24:33.225" v="1888" actId="20577"/>
          <ac:spMkLst>
            <pc:docMk/>
            <pc:sldMk cId="3434801056" sldId="331"/>
            <ac:spMk id="76" creationId="{65D2EFC8-E828-4612-B400-BEBAACC5F31B}"/>
          </ac:spMkLst>
        </pc:spChg>
        <pc:spChg chg="mod">
          <ac:chgData name="VERMEIRE  Marthe" userId="1c8bf54b-73f4-4c4f-bb67-623e577f7b27" providerId="ADAL" clId="{4AF1C5EB-B38F-764B-B11F-64F44244E7CC}" dt="2022-12-05T13:24:27.113" v="1873" actId="20577"/>
          <ac:spMkLst>
            <pc:docMk/>
            <pc:sldMk cId="3434801056" sldId="331"/>
            <ac:spMk id="77" creationId="{411B4D6E-2C67-9266-1601-A39367030520}"/>
          </ac:spMkLst>
        </pc:spChg>
        <pc:spChg chg="mod">
          <ac:chgData name="VERMEIRE  Marthe" userId="1c8bf54b-73f4-4c4f-bb67-623e577f7b27" providerId="ADAL" clId="{4AF1C5EB-B38F-764B-B11F-64F44244E7CC}" dt="2022-12-05T13:27:26.537" v="1949" actId="12788"/>
          <ac:spMkLst>
            <pc:docMk/>
            <pc:sldMk cId="3434801056" sldId="331"/>
            <ac:spMk id="83" creationId="{812FE848-D1D8-A52B-341E-FCF241F352A4}"/>
          </ac:spMkLst>
        </pc:spChg>
        <pc:spChg chg="mod">
          <ac:chgData name="VERMEIRE  Marthe" userId="1c8bf54b-73f4-4c4f-bb67-623e577f7b27" providerId="ADAL" clId="{4AF1C5EB-B38F-764B-B11F-64F44244E7CC}" dt="2022-12-05T13:27:26.537" v="1949" actId="12788"/>
          <ac:spMkLst>
            <pc:docMk/>
            <pc:sldMk cId="3434801056" sldId="331"/>
            <ac:spMk id="89" creationId="{9F3FD953-AB5A-5942-C228-529BA9A2F7DC}"/>
          </ac:spMkLst>
        </pc:spChg>
        <pc:spChg chg="mod">
          <ac:chgData name="VERMEIRE  Marthe" userId="1c8bf54b-73f4-4c4f-bb67-623e577f7b27" providerId="ADAL" clId="{4AF1C5EB-B38F-764B-B11F-64F44244E7CC}" dt="2022-12-05T13:27:26.537" v="1949" actId="12788"/>
          <ac:spMkLst>
            <pc:docMk/>
            <pc:sldMk cId="3434801056" sldId="331"/>
            <ac:spMk id="94" creationId="{1A75ED4B-FED2-D840-D613-AA59AEE53674}"/>
          </ac:spMkLst>
        </pc:spChg>
        <pc:spChg chg="mod">
          <ac:chgData name="VERMEIRE  Marthe" userId="1c8bf54b-73f4-4c4f-bb67-623e577f7b27" providerId="ADAL" clId="{4AF1C5EB-B38F-764B-B11F-64F44244E7CC}" dt="2022-12-05T13:25:51.088" v="1947" actId="12789"/>
          <ac:spMkLst>
            <pc:docMk/>
            <pc:sldMk cId="3434801056" sldId="331"/>
            <ac:spMk id="95" creationId="{39E81E12-D6F6-2EE8-AE47-BFE9750B421B}"/>
          </ac:spMkLst>
        </pc:spChg>
        <pc:spChg chg="mod">
          <ac:chgData name="VERMEIRE  Marthe" userId="1c8bf54b-73f4-4c4f-bb67-623e577f7b27" providerId="ADAL" clId="{4AF1C5EB-B38F-764B-B11F-64F44244E7CC}" dt="2022-12-05T13:25:51.088" v="1947" actId="12789"/>
          <ac:spMkLst>
            <pc:docMk/>
            <pc:sldMk cId="3434801056" sldId="331"/>
            <ac:spMk id="97" creationId="{98BC498C-2498-DBEF-F5E2-F33131D5A00A}"/>
          </ac:spMkLst>
        </pc:spChg>
        <pc:spChg chg="mod">
          <ac:chgData name="VERMEIRE  Marthe" userId="1c8bf54b-73f4-4c4f-bb67-623e577f7b27" providerId="ADAL" clId="{4AF1C5EB-B38F-764B-B11F-64F44244E7CC}" dt="2022-12-05T13:27:05.683" v="1948" actId="1076"/>
          <ac:spMkLst>
            <pc:docMk/>
            <pc:sldMk cId="3434801056" sldId="331"/>
            <ac:spMk id="98" creationId="{DF600C3C-B489-80D6-AC90-ABAE924E2435}"/>
          </ac:spMkLst>
        </pc:spChg>
        <pc:spChg chg="mod">
          <ac:chgData name="VERMEIRE  Marthe" userId="1c8bf54b-73f4-4c4f-bb67-623e577f7b27" providerId="ADAL" clId="{4AF1C5EB-B38F-764B-B11F-64F44244E7CC}" dt="2022-12-05T13:24:26.254" v="1872" actId="1038"/>
          <ac:spMkLst>
            <pc:docMk/>
            <pc:sldMk cId="3434801056" sldId="331"/>
            <ac:spMk id="99" creationId="{0329A145-626F-C885-45F4-35BF638CBFF4}"/>
          </ac:spMkLst>
        </pc:spChg>
        <pc:spChg chg="mod">
          <ac:chgData name="VERMEIRE  Marthe" userId="1c8bf54b-73f4-4c4f-bb67-623e577f7b27" providerId="ADAL" clId="{4AF1C5EB-B38F-764B-B11F-64F44244E7CC}" dt="2022-12-05T13:24:25.096" v="1870" actId="1037"/>
          <ac:spMkLst>
            <pc:docMk/>
            <pc:sldMk cId="3434801056" sldId="331"/>
            <ac:spMk id="102" creationId="{BB0306C4-2FBB-DDA4-3B81-833DDABCEBA2}"/>
          </ac:spMkLst>
        </pc:spChg>
        <pc:spChg chg="mod">
          <ac:chgData name="VERMEIRE  Marthe" userId="1c8bf54b-73f4-4c4f-bb67-623e577f7b27" providerId="ADAL" clId="{4AF1C5EB-B38F-764B-B11F-64F44244E7CC}" dt="2022-12-05T13:27:26.537" v="1949" actId="12788"/>
          <ac:spMkLst>
            <pc:docMk/>
            <pc:sldMk cId="3434801056" sldId="331"/>
            <ac:spMk id="103" creationId="{C11F323F-F989-0DD1-844D-197A8EF534EB}"/>
          </ac:spMkLst>
        </pc:spChg>
      </pc:sldChg>
    </pc:docChg>
  </pc:docChgLst>
  <pc:docChgLst>
    <pc:chgData name="DEMARETS  Mathieu" userId="S::mathieu.demarets@ulb.be::3065ac17-779f-435f-ad6a-e12d0bd7afde" providerId="AD" clId="Web-{C5546853-FB12-4013-B33E-BA80CF88A782}"/>
    <pc:docChg chg="modSld">
      <pc:chgData name="DEMARETS  Mathieu" userId="S::mathieu.demarets@ulb.be::3065ac17-779f-435f-ad6a-e12d0bd7afde" providerId="AD" clId="Web-{C5546853-FB12-4013-B33E-BA80CF88A782}" dt="2023-01-02T10:50:56.210" v="33" actId="20577"/>
      <pc:docMkLst>
        <pc:docMk/>
      </pc:docMkLst>
      <pc:sldChg chg="addSp delSp">
        <pc:chgData name="DEMARETS  Mathieu" userId="S::mathieu.demarets@ulb.be::3065ac17-779f-435f-ad6a-e12d0bd7afde" providerId="AD" clId="Web-{C5546853-FB12-4013-B33E-BA80CF88A782}" dt="2023-01-02T10:47:19.485" v="1"/>
        <pc:sldMkLst>
          <pc:docMk/>
          <pc:sldMk cId="1782211899" sldId="267"/>
        </pc:sldMkLst>
        <pc:spChg chg="del">
          <ac:chgData name="DEMARETS  Mathieu" userId="S::mathieu.demarets@ulb.be::3065ac17-779f-435f-ad6a-e12d0bd7afde" providerId="AD" clId="Web-{C5546853-FB12-4013-B33E-BA80CF88A782}" dt="2023-01-02T10:47:14.094" v="0"/>
          <ac:spMkLst>
            <pc:docMk/>
            <pc:sldMk cId="1782211899" sldId="267"/>
            <ac:spMk id="3" creationId="{41DA84BD-D9DF-97BA-F0D0-BCCE81E6EF27}"/>
          </ac:spMkLst>
        </pc:spChg>
        <pc:spChg chg="add">
          <ac:chgData name="DEMARETS  Mathieu" userId="S::mathieu.demarets@ulb.be::3065ac17-779f-435f-ad6a-e12d0bd7afde" providerId="AD" clId="Web-{C5546853-FB12-4013-B33E-BA80CF88A782}" dt="2023-01-02T10:47:19.485" v="1"/>
          <ac:spMkLst>
            <pc:docMk/>
            <pc:sldMk cId="1782211899" sldId="267"/>
            <ac:spMk id="5" creationId="{F9702697-D90E-433A-47A2-A6D62173FF2B}"/>
          </ac:spMkLst>
        </pc:spChg>
      </pc:sldChg>
      <pc:sldChg chg="modSp">
        <pc:chgData name="DEMARETS  Mathieu" userId="S::mathieu.demarets@ulb.be::3065ac17-779f-435f-ad6a-e12d0bd7afde" providerId="AD" clId="Web-{C5546853-FB12-4013-B33E-BA80CF88A782}" dt="2023-01-02T10:50:56.210" v="33" actId="20577"/>
        <pc:sldMkLst>
          <pc:docMk/>
          <pc:sldMk cId="405994476" sldId="348"/>
        </pc:sldMkLst>
        <pc:spChg chg="mod">
          <ac:chgData name="DEMARETS  Mathieu" userId="S::mathieu.demarets@ulb.be::3065ac17-779f-435f-ad6a-e12d0bd7afde" providerId="AD" clId="Web-{C5546853-FB12-4013-B33E-BA80CF88A782}" dt="2023-01-02T10:50:56.210" v="33" actId="20577"/>
          <ac:spMkLst>
            <pc:docMk/>
            <pc:sldMk cId="405994476" sldId="348"/>
            <ac:spMk id="7" creationId="{00000000-0000-0000-0000-000000000000}"/>
          </ac:spMkLst>
        </pc:spChg>
        <pc:spChg chg="mod">
          <ac:chgData name="DEMARETS  Mathieu" userId="S::mathieu.demarets@ulb.be::3065ac17-779f-435f-ad6a-e12d0bd7afde" providerId="AD" clId="Web-{C5546853-FB12-4013-B33E-BA80CF88A782}" dt="2023-01-02T10:48:54.753" v="9" actId="20577"/>
          <ac:spMkLst>
            <pc:docMk/>
            <pc:sldMk cId="405994476" sldId="348"/>
            <ac:spMk id="13" creationId="{00000000-0000-0000-0000-000000000000}"/>
          </ac:spMkLst>
        </pc:spChg>
      </pc:sldChg>
    </pc:docChg>
  </pc:docChgLst>
  <pc:docChgLst>
    <pc:chgData name="Arthur VANDECAN" userId="f0718b99-ebb2-4c37-b1b7-0d02cfe1569c" providerId="ADAL" clId="{4AD3D774-9B45-4DE5-8511-65CEA5EC638A}"/>
    <pc:docChg chg="undo redo custSel addSld delSld modSld">
      <pc:chgData name="Arthur VANDECAN" userId="f0718b99-ebb2-4c37-b1b7-0d02cfe1569c" providerId="ADAL" clId="{4AD3D774-9B45-4DE5-8511-65CEA5EC638A}" dt="2022-12-05T13:18:04.959" v="768" actId="47"/>
      <pc:docMkLst>
        <pc:docMk/>
      </pc:docMkLst>
      <pc:sldChg chg="modSp mod">
        <pc:chgData name="Arthur VANDECAN" userId="f0718b99-ebb2-4c37-b1b7-0d02cfe1569c" providerId="ADAL" clId="{4AD3D774-9B45-4DE5-8511-65CEA5EC638A}" dt="2022-12-05T11:10:26.469" v="5" actId="1037"/>
        <pc:sldMkLst>
          <pc:docMk/>
          <pc:sldMk cId="2180237146" sldId="304"/>
        </pc:sldMkLst>
        <pc:spChg chg="mod">
          <ac:chgData name="Arthur VANDECAN" userId="f0718b99-ebb2-4c37-b1b7-0d02cfe1569c" providerId="ADAL" clId="{4AD3D774-9B45-4DE5-8511-65CEA5EC638A}" dt="2022-12-05T11:10:23.530" v="3" actId="14100"/>
          <ac:spMkLst>
            <pc:docMk/>
            <pc:sldMk cId="2180237146" sldId="304"/>
            <ac:spMk id="74" creationId="{3E68EA33-02C9-84B4-6198-EE3D7F65B9A1}"/>
          </ac:spMkLst>
        </pc:spChg>
        <pc:spChg chg="mod">
          <ac:chgData name="Arthur VANDECAN" userId="f0718b99-ebb2-4c37-b1b7-0d02cfe1569c" providerId="ADAL" clId="{4AD3D774-9B45-4DE5-8511-65CEA5EC638A}" dt="2022-12-05T11:10:26.469" v="5" actId="1037"/>
          <ac:spMkLst>
            <pc:docMk/>
            <pc:sldMk cId="2180237146" sldId="304"/>
            <ac:spMk id="82" creationId="{4BE22B80-203E-1994-7671-41633FEEA222}"/>
          </ac:spMkLst>
        </pc:spChg>
      </pc:sldChg>
      <pc:sldChg chg="delSp modSp del mod">
        <pc:chgData name="Arthur VANDECAN" userId="f0718b99-ebb2-4c37-b1b7-0d02cfe1569c" providerId="ADAL" clId="{4AD3D774-9B45-4DE5-8511-65CEA5EC638A}" dt="2022-12-05T13:18:04.959" v="768" actId="47"/>
        <pc:sldMkLst>
          <pc:docMk/>
          <pc:sldMk cId="3126458271" sldId="315"/>
        </pc:sldMkLst>
        <pc:spChg chg="del mod">
          <ac:chgData name="Arthur VANDECAN" userId="f0718b99-ebb2-4c37-b1b7-0d02cfe1569c" providerId="ADAL" clId="{4AD3D774-9B45-4DE5-8511-65CEA5EC638A}" dt="2022-12-05T13:17:56.604" v="765" actId="21"/>
          <ac:spMkLst>
            <pc:docMk/>
            <pc:sldMk cId="3126458271" sldId="315"/>
            <ac:spMk id="3" creationId="{F7D408CE-A6AA-E3B3-6344-2876D1392481}"/>
          </ac:spMkLst>
        </pc:spChg>
      </pc:sldChg>
      <pc:sldChg chg="addCm">
        <pc:chgData name="Arthur VANDECAN" userId="f0718b99-ebb2-4c37-b1b7-0d02cfe1569c" providerId="ADAL" clId="{4AD3D774-9B45-4DE5-8511-65CEA5EC638A}" dt="2022-12-05T11:12:22.380" v="6"/>
        <pc:sldMkLst>
          <pc:docMk/>
          <pc:sldMk cId="3958687266" sldId="324"/>
        </pc:sldMkLst>
      </pc:sldChg>
      <pc:sldChg chg="addSp delSp modSp add del mod">
        <pc:chgData name="Arthur VANDECAN" userId="f0718b99-ebb2-4c37-b1b7-0d02cfe1569c" providerId="ADAL" clId="{4AD3D774-9B45-4DE5-8511-65CEA5EC638A}" dt="2022-12-05T13:18:02.070" v="767" actId="1076"/>
        <pc:sldMkLst>
          <pc:docMk/>
          <pc:sldMk cId="1153169474" sldId="330"/>
        </pc:sldMkLst>
        <pc:spChg chg="del mod">
          <ac:chgData name="Arthur VANDECAN" userId="f0718b99-ebb2-4c37-b1b7-0d02cfe1569c" providerId="ADAL" clId="{4AD3D774-9B45-4DE5-8511-65CEA5EC638A}" dt="2022-12-05T11:34:15.260" v="10" actId="478"/>
          <ac:spMkLst>
            <pc:docMk/>
            <pc:sldMk cId="1153169474" sldId="330"/>
            <ac:spMk id="3" creationId="{F7D408CE-A6AA-E3B3-6344-2876D1392481}"/>
          </ac:spMkLst>
        </pc:spChg>
        <pc:spChg chg="del mod">
          <ac:chgData name="Arthur VANDECAN" userId="f0718b99-ebb2-4c37-b1b7-0d02cfe1569c" providerId="ADAL" clId="{4AD3D774-9B45-4DE5-8511-65CEA5EC638A}" dt="2022-12-05T11:52:57.299" v="756" actId="478"/>
          <ac:spMkLst>
            <pc:docMk/>
            <pc:sldMk cId="1153169474" sldId="330"/>
            <ac:spMk id="7" creationId="{520D390B-CCDB-208D-F600-42C45ED82820}"/>
          </ac:spMkLst>
        </pc:spChg>
        <pc:spChg chg="mod">
          <ac:chgData name="Arthur VANDECAN" userId="f0718b99-ebb2-4c37-b1b7-0d02cfe1569c" providerId="ADAL" clId="{4AD3D774-9B45-4DE5-8511-65CEA5EC638A}" dt="2022-12-05T11:34:43.507" v="11"/>
          <ac:spMkLst>
            <pc:docMk/>
            <pc:sldMk cId="1153169474" sldId="330"/>
            <ac:spMk id="8" creationId="{7147429A-1B69-98A2-BCAC-621494A99980}"/>
          </ac:spMkLst>
        </pc:spChg>
        <pc:spChg chg="mod">
          <ac:chgData name="Arthur VANDECAN" userId="f0718b99-ebb2-4c37-b1b7-0d02cfe1569c" providerId="ADAL" clId="{4AD3D774-9B45-4DE5-8511-65CEA5EC638A}" dt="2022-12-05T11:52:02.092" v="746" actId="1036"/>
          <ac:spMkLst>
            <pc:docMk/>
            <pc:sldMk cId="1153169474" sldId="330"/>
            <ac:spMk id="9" creationId="{5C4702FF-B66E-D8B3-03D1-FEB22D53B476}"/>
          </ac:spMkLst>
        </pc:spChg>
        <pc:spChg chg="mod">
          <ac:chgData name="Arthur VANDECAN" userId="f0718b99-ebb2-4c37-b1b7-0d02cfe1569c" providerId="ADAL" clId="{4AD3D774-9B45-4DE5-8511-65CEA5EC638A}" dt="2022-12-05T11:43:13.364" v="291" actId="1076"/>
          <ac:spMkLst>
            <pc:docMk/>
            <pc:sldMk cId="1153169474" sldId="330"/>
            <ac:spMk id="10" creationId="{73E3C76D-0274-5AEA-B23F-1C29523CB095}"/>
          </ac:spMkLst>
        </pc:spChg>
        <pc:spChg chg="add del mod">
          <ac:chgData name="Arthur VANDECAN" userId="f0718b99-ebb2-4c37-b1b7-0d02cfe1569c" providerId="ADAL" clId="{4AD3D774-9B45-4DE5-8511-65CEA5EC638A}" dt="2022-12-05T11:34:54.889" v="14"/>
          <ac:spMkLst>
            <pc:docMk/>
            <pc:sldMk cId="1153169474" sldId="330"/>
            <ac:spMk id="11" creationId="{53CFD1B0-273E-2FC4-69A2-ADC152383A26}"/>
          </ac:spMkLst>
        </pc:spChg>
        <pc:spChg chg="mod">
          <ac:chgData name="Arthur VANDECAN" userId="f0718b99-ebb2-4c37-b1b7-0d02cfe1569c" providerId="ADAL" clId="{4AD3D774-9B45-4DE5-8511-65CEA5EC638A}" dt="2022-12-05T11:34:57.662" v="15"/>
          <ac:spMkLst>
            <pc:docMk/>
            <pc:sldMk cId="1153169474" sldId="330"/>
            <ac:spMk id="13" creationId="{239DC8ED-D085-574B-3C2E-DC2E44E41A96}"/>
          </ac:spMkLst>
        </pc:spChg>
        <pc:spChg chg="mod">
          <ac:chgData name="Arthur VANDECAN" userId="f0718b99-ebb2-4c37-b1b7-0d02cfe1569c" providerId="ADAL" clId="{4AD3D774-9B45-4DE5-8511-65CEA5EC638A}" dt="2022-12-05T11:34:57.662" v="15"/>
          <ac:spMkLst>
            <pc:docMk/>
            <pc:sldMk cId="1153169474" sldId="330"/>
            <ac:spMk id="14" creationId="{3C689850-4F29-75B2-73C7-0F98B113D9D3}"/>
          </ac:spMkLst>
        </pc:spChg>
        <pc:spChg chg="mod">
          <ac:chgData name="Arthur VANDECAN" userId="f0718b99-ebb2-4c37-b1b7-0d02cfe1569c" providerId="ADAL" clId="{4AD3D774-9B45-4DE5-8511-65CEA5EC638A}" dt="2022-12-05T11:34:57.662" v="15"/>
          <ac:spMkLst>
            <pc:docMk/>
            <pc:sldMk cId="1153169474" sldId="330"/>
            <ac:spMk id="15" creationId="{C0C37A0C-91E7-98F4-E35A-810CDB5133A8}"/>
          </ac:spMkLst>
        </pc:spChg>
        <pc:spChg chg="del mod">
          <ac:chgData name="Arthur VANDECAN" userId="f0718b99-ebb2-4c37-b1b7-0d02cfe1569c" providerId="ADAL" clId="{4AD3D774-9B45-4DE5-8511-65CEA5EC638A}" dt="2022-12-05T11:43:31.622" v="294" actId="478"/>
          <ac:spMkLst>
            <pc:docMk/>
            <pc:sldMk cId="1153169474" sldId="330"/>
            <ac:spMk id="16" creationId="{07881C9F-769C-2C70-B8C1-710B4F5F31F6}"/>
          </ac:spMkLst>
        </pc:spChg>
        <pc:spChg chg="mod">
          <ac:chgData name="Arthur VANDECAN" userId="f0718b99-ebb2-4c37-b1b7-0d02cfe1569c" providerId="ADAL" clId="{4AD3D774-9B45-4DE5-8511-65CEA5EC638A}" dt="2022-12-05T11:34:58.219" v="16"/>
          <ac:spMkLst>
            <pc:docMk/>
            <pc:sldMk cId="1153169474" sldId="330"/>
            <ac:spMk id="18" creationId="{0D0EAC8C-FDF0-6632-E866-69CCBF2EF79D}"/>
          </ac:spMkLst>
        </pc:spChg>
        <pc:spChg chg="mod">
          <ac:chgData name="Arthur VANDECAN" userId="f0718b99-ebb2-4c37-b1b7-0d02cfe1569c" providerId="ADAL" clId="{4AD3D774-9B45-4DE5-8511-65CEA5EC638A}" dt="2022-12-05T11:34:58.219" v="16"/>
          <ac:spMkLst>
            <pc:docMk/>
            <pc:sldMk cId="1153169474" sldId="330"/>
            <ac:spMk id="19" creationId="{7F3BAE17-53EC-161C-E718-94D291DDC65E}"/>
          </ac:spMkLst>
        </pc:spChg>
        <pc:spChg chg="mod">
          <ac:chgData name="Arthur VANDECAN" userId="f0718b99-ebb2-4c37-b1b7-0d02cfe1569c" providerId="ADAL" clId="{4AD3D774-9B45-4DE5-8511-65CEA5EC638A}" dt="2022-12-05T11:37:05.881" v="43" actId="790"/>
          <ac:spMkLst>
            <pc:docMk/>
            <pc:sldMk cId="1153169474" sldId="330"/>
            <ac:spMk id="20" creationId="{0E9C5F41-0227-2DF8-849D-9FE98697D7EB}"/>
          </ac:spMkLst>
        </pc:spChg>
        <pc:spChg chg="del mod">
          <ac:chgData name="Arthur VANDECAN" userId="f0718b99-ebb2-4c37-b1b7-0d02cfe1569c" providerId="ADAL" clId="{4AD3D774-9B45-4DE5-8511-65CEA5EC638A}" dt="2022-12-05T11:43:33.555" v="295" actId="478"/>
          <ac:spMkLst>
            <pc:docMk/>
            <pc:sldMk cId="1153169474" sldId="330"/>
            <ac:spMk id="21" creationId="{0681D168-69EC-84C8-26F9-BD385E36F45A}"/>
          </ac:spMkLst>
        </pc:spChg>
        <pc:spChg chg="add del mod">
          <ac:chgData name="Arthur VANDECAN" userId="f0718b99-ebb2-4c37-b1b7-0d02cfe1569c" providerId="ADAL" clId="{4AD3D774-9B45-4DE5-8511-65CEA5EC638A}" dt="2022-12-05T11:46:11.041" v="368" actId="478"/>
          <ac:spMkLst>
            <pc:docMk/>
            <pc:sldMk cId="1153169474" sldId="330"/>
            <ac:spMk id="24" creationId="{AC9DAD59-EF10-5C8C-70D4-7917DA637688}"/>
          </ac:spMkLst>
        </pc:spChg>
        <pc:spChg chg="add del mod">
          <ac:chgData name="Arthur VANDECAN" userId="f0718b99-ebb2-4c37-b1b7-0d02cfe1569c" providerId="ADAL" clId="{4AD3D774-9B45-4DE5-8511-65CEA5EC638A}" dt="2022-12-05T11:46:10.372" v="367" actId="478"/>
          <ac:spMkLst>
            <pc:docMk/>
            <pc:sldMk cId="1153169474" sldId="330"/>
            <ac:spMk id="25" creationId="{C6B7EB87-71C8-5EBD-1FB9-DFC0E90E9D51}"/>
          </ac:spMkLst>
        </pc:spChg>
        <pc:spChg chg="del mod">
          <ac:chgData name="Arthur VANDECAN" userId="f0718b99-ebb2-4c37-b1b7-0d02cfe1569c" providerId="ADAL" clId="{4AD3D774-9B45-4DE5-8511-65CEA5EC638A}" dt="2022-12-05T11:53:00.875" v="757" actId="478"/>
          <ac:spMkLst>
            <pc:docMk/>
            <pc:sldMk cId="1153169474" sldId="330"/>
            <ac:spMk id="27" creationId="{B32F41BB-A29B-C2BD-453A-B11304024C70}"/>
          </ac:spMkLst>
        </pc:spChg>
        <pc:spChg chg="mod">
          <ac:chgData name="Arthur VANDECAN" userId="f0718b99-ebb2-4c37-b1b7-0d02cfe1569c" providerId="ADAL" clId="{4AD3D774-9B45-4DE5-8511-65CEA5EC638A}" dt="2022-12-05T11:46:15.886" v="370"/>
          <ac:spMkLst>
            <pc:docMk/>
            <pc:sldMk cId="1153169474" sldId="330"/>
            <ac:spMk id="28" creationId="{5A8FD8D7-C988-35D3-F7E0-F40AF45E4395}"/>
          </ac:spMkLst>
        </pc:spChg>
        <pc:spChg chg="mod">
          <ac:chgData name="Arthur VANDECAN" userId="f0718b99-ebb2-4c37-b1b7-0d02cfe1569c" providerId="ADAL" clId="{4AD3D774-9B45-4DE5-8511-65CEA5EC638A}" dt="2022-12-05T11:51:44.120" v="705" actId="20577"/>
          <ac:spMkLst>
            <pc:docMk/>
            <pc:sldMk cId="1153169474" sldId="330"/>
            <ac:spMk id="29" creationId="{A12C9613-D7CD-3483-354B-5AECB6AB8725}"/>
          </ac:spMkLst>
        </pc:spChg>
        <pc:spChg chg="mod">
          <ac:chgData name="Arthur VANDECAN" userId="f0718b99-ebb2-4c37-b1b7-0d02cfe1569c" providerId="ADAL" clId="{4AD3D774-9B45-4DE5-8511-65CEA5EC638A}" dt="2022-12-05T11:46:15.886" v="370"/>
          <ac:spMkLst>
            <pc:docMk/>
            <pc:sldMk cId="1153169474" sldId="330"/>
            <ac:spMk id="30" creationId="{ACD6D898-0DEE-4AB3-9DB8-3F558283ECAE}"/>
          </ac:spMkLst>
        </pc:spChg>
        <pc:spChg chg="del mod">
          <ac:chgData name="Arthur VANDECAN" userId="f0718b99-ebb2-4c37-b1b7-0d02cfe1569c" providerId="ADAL" clId="{4AD3D774-9B45-4DE5-8511-65CEA5EC638A}" dt="2022-12-05T11:53:03.355" v="758" actId="478"/>
          <ac:spMkLst>
            <pc:docMk/>
            <pc:sldMk cId="1153169474" sldId="330"/>
            <ac:spMk id="32" creationId="{32E056B8-E442-EC27-2AC8-3E1D9CCE7561}"/>
          </ac:spMkLst>
        </pc:spChg>
        <pc:spChg chg="mod">
          <ac:chgData name="Arthur VANDECAN" userId="f0718b99-ebb2-4c37-b1b7-0d02cfe1569c" providerId="ADAL" clId="{4AD3D774-9B45-4DE5-8511-65CEA5EC638A}" dt="2022-12-05T11:46:16.094" v="371"/>
          <ac:spMkLst>
            <pc:docMk/>
            <pc:sldMk cId="1153169474" sldId="330"/>
            <ac:spMk id="33" creationId="{E190C5D9-5431-55B0-C0BE-0A33D1EB211C}"/>
          </ac:spMkLst>
        </pc:spChg>
        <pc:spChg chg="mod">
          <ac:chgData name="Arthur VANDECAN" userId="f0718b99-ebb2-4c37-b1b7-0d02cfe1569c" providerId="ADAL" clId="{4AD3D774-9B45-4DE5-8511-65CEA5EC638A}" dt="2022-12-05T11:52:37.781" v="753" actId="20577"/>
          <ac:spMkLst>
            <pc:docMk/>
            <pc:sldMk cId="1153169474" sldId="330"/>
            <ac:spMk id="34" creationId="{09CBA9CB-AB61-33AE-0619-04CA2862370A}"/>
          </ac:spMkLst>
        </pc:spChg>
        <pc:spChg chg="mod">
          <ac:chgData name="Arthur VANDECAN" userId="f0718b99-ebb2-4c37-b1b7-0d02cfe1569c" providerId="ADAL" clId="{4AD3D774-9B45-4DE5-8511-65CEA5EC638A}" dt="2022-12-05T11:46:16.094" v="371"/>
          <ac:spMkLst>
            <pc:docMk/>
            <pc:sldMk cId="1153169474" sldId="330"/>
            <ac:spMk id="35" creationId="{5067C4C1-88C9-14CD-8DC0-E60F8B88944C}"/>
          </ac:spMkLst>
        </pc:spChg>
        <pc:spChg chg="add mod">
          <ac:chgData name="Arthur VANDECAN" userId="f0718b99-ebb2-4c37-b1b7-0d02cfe1569c" providerId="ADAL" clId="{4AD3D774-9B45-4DE5-8511-65CEA5EC638A}" dt="2022-12-05T13:18:02.070" v="767" actId="1076"/>
          <ac:spMkLst>
            <pc:docMk/>
            <pc:sldMk cId="1153169474" sldId="330"/>
            <ac:spMk id="40" creationId="{6FAC034C-F63C-F8CE-2F13-49C013C25B1F}"/>
          </ac:spMkLst>
        </pc:spChg>
        <pc:grpChg chg="add mod">
          <ac:chgData name="Arthur VANDECAN" userId="f0718b99-ebb2-4c37-b1b7-0d02cfe1569c" providerId="ADAL" clId="{4AD3D774-9B45-4DE5-8511-65CEA5EC638A}" dt="2022-12-05T11:52:07.717" v="748" actId="1035"/>
          <ac:grpSpMkLst>
            <pc:docMk/>
            <pc:sldMk cId="1153169474" sldId="330"/>
            <ac:grpSpMk id="6" creationId="{9D0B1F11-C093-9BBC-C2D3-131B98940269}"/>
          </ac:grpSpMkLst>
        </pc:grpChg>
        <pc:grpChg chg="add del mod">
          <ac:chgData name="Arthur VANDECAN" userId="f0718b99-ebb2-4c37-b1b7-0d02cfe1569c" providerId="ADAL" clId="{4AD3D774-9B45-4DE5-8511-65CEA5EC638A}" dt="2022-12-05T11:46:09.581" v="366" actId="478"/>
          <ac:grpSpMkLst>
            <pc:docMk/>
            <pc:sldMk cId="1153169474" sldId="330"/>
            <ac:grpSpMk id="12" creationId="{53EA8891-1BC1-2765-9EC4-04F65EB27835}"/>
          </ac:grpSpMkLst>
        </pc:grpChg>
        <pc:grpChg chg="add del mod">
          <ac:chgData name="Arthur VANDECAN" userId="f0718b99-ebb2-4c37-b1b7-0d02cfe1569c" providerId="ADAL" clId="{4AD3D774-9B45-4DE5-8511-65CEA5EC638A}" dt="2022-12-05T11:46:11.614" v="369" actId="478"/>
          <ac:grpSpMkLst>
            <pc:docMk/>
            <pc:sldMk cId="1153169474" sldId="330"/>
            <ac:grpSpMk id="17" creationId="{16164A52-DB65-F199-46BC-67DFDA93BCC7}"/>
          </ac:grpSpMkLst>
        </pc:grpChg>
        <pc:grpChg chg="add mod">
          <ac:chgData name="Arthur VANDECAN" userId="f0718b99-ebb2-4c37-b1b7-0d02cfe1569c" providerId="ADAL" clId="{4AD3D774-9B45-4DE5-8511-65CEA5EC638A}" dt="2022-12-05T11:49:53.020" v="568" actId="1076"/>
          <ac:grpSpMkLst>
            <pc:docMk/>
            <pc:sldMk cId="1153169474" sldId="330"/>
            <ac:grpSpMk id="26" creationId="{C650C02A-47FC-BF8C-82CD-DD0C0D918A8B}"/>
          </ac:grpSpMkLst>
        </pc:grpChg>
        <pc:grpChg chg="add mod">
          <ac:chgData name="Arthur VANDECAN" userId="f0718b99-ebb2-4c37-b1b7-0d02cfe1569c" providerId="ADAL" clId="{4AD3D774-9B45-4DE5-8511-65CEA5EC638A}" dt="2022-12-05T11:46:36.634" v="374" actId="1076"/>
          <ac:grpSpMkLst>
            <pc:docMk/>
            <pc:sldMk cId="1153169474" sldId="330"/>
            <ac:grpSpMk id="31" creationId="{B64A3C2B-DA21-82E8-7E6C-0978113CBB84}"/>
          </ac:grpSpMkLst>
        </pc:grpChg>
        <pc:picChg chg="add mod">
          <ac:chgData name="Arthur VANDECAN" userId="f0718b99-ebb2-4c37-b1b7-0d02cfe1569c" providerId="ADAL" clId="{4AD3D774-9B45-4DE5-8511-65CEA5EC638A}" dt="2022-12-05T11:45:39.209" v="359" actId="1076"/>
          <ac:picMkLst>
            <pc:docMk/>
            <pc:sldMk cId="1153169474" sldId="330"/>
            <ac:picMk id="23" creationId="{06214760-1A1D-5073-B57D-D56F470A529A}"/>
          </ac:picMkLst>
        </pc:picChg>
        <pc:picChg chg="add mod">
          <ac:chgData name="Arthur VANDECAN" userId="f0718b99-ebb2-4c37-b1b7-0d02cfe1569c" providerId="ADAL" clId="{4AD3D774-9B45-4DE5-8511-65CEA5EC638A}" dt="2022-12-05T11:52:33.741" v="752" actId="1076"/>
          <ac:picMkLst>
            <pc:docMk/>
            <pc:sldMk cId="1153169474" sldId="330"/>
            <ac:picMk id="37" creationId="{1D0E9055-94B0-7344-E770-C3DBDE26247A}"/>
          </ac:picMkLst>
        </pc:picChg>
        <pc:picChg chg="add mod">
          <ac:chgData name="Arthur VANDECAN" userId="f0718b99-ebb2-4c37-b1b7-0d02cfe1569c" providerId="ADAL" clId="{4AD3D774-9B45-4DE5-8511-65CEA5EC638A}" dt="2022-12-05T11:54:20.337" v="763" actId="1076"/>
          <ac:picMkLst>
            <pc:docMk/>
            <pc:sldMk cId="1153169474" sldId="330"/>
            <ac:picMk id="39" creationId="{CCE2147C-03E4-6FF1-9DF9-0B3238B848DA}"/>
          </ac:picMkLst>
        </pc:picChg>
      </pc:sldChg>
    </pc:docChg>
  </pc:docChgLst>
  <pc:docChgLst>
    <pc:chgData name="DEMARETS  Mathieu" userId="S::mathieu.demarets@ulb.be::3065ac17-779f-435f-ad6a-e12d0bd7afde" providerId="AD" clId="Web-{EDB6330A-84EA-DE1D-471F-F71871D42804}"/>
    <pc:docChg chg="modSld">
      <pc:chgData name="DEMARETS  Mathieu" userId="S::mathieu.demarets@ulb.be::3065ac17-779f-435f-ad6a-e12d0bd7afde" providerId="AD" clId="Web-{EDB6330A-84EA-DE1D-471F-F71871D42804}" dt="2023-06-08T21:46:32.056" v="27"/>
      <pc:docMkLst>
        <pc:docMk/>
      </pc:docMkLst>
      <pc:sldChg chg="addSp delSp modSp modTransition addAnim delAnim">
        <pc:chgData name="DEMARETS  Mathieu" userId="S::mathieu.demarets@ulb.be::3065ac17-779f-435f-ad6a-e12d0bd7afde" providerId="AD" clId="Web-{EDB6330A-84EA-DE1D-471F-F71871D42804}" dt="2023-06-08T21:46:32.056" v="27"/>
        <pc:sldMkLst>
          <pc:docMk/>
          <pc:sldMk cId="2766021514" sldId="277"/>
        </pc:sldMkLst>
        <pc:spChg chg="add mod">
          <ac:chgData name="DEMARETS  Mathieu" userId="S::mathieu.demarets@ulb.be::3065ac17-779f-435f-ad6a-e12d0bd7afde" providerId="AD" clId="Web-{EDB6330A-84EA-DE1D-471F-F71871D42804}" dt="2023-06-08T21:46:22.228" v="26"/>
          <ac:spMkLst>
            <pc:docMk/>
            <pc:sldMk cId="2766021514" sldId="277"/>
            <ac:spMk id="27" creationId="{5889F408-5EDD-F6B8-23D1-E69EF0BDD4B4}"/>
          </ac:spMkLst>
        </pc:spChg>
        <pc:grpChg chg="add del mod">
          <ac:chgData name="DEMARETS  Mathieu" userId="S::mathieu.demarets@ulb.be::3065ac17-779f-435f-ad6a-e12d0bd7afde" providerId="AD" clId="Web-{EDB6330A-84EA-DE1D-471F-F71871D42804}" dt="2023-06-08T21:46:32.056" v="27"/>
          <ac:grpSpMkLst>
            <pc:docMk/>
            <pc:sldMk cId="2766021514" sldId="277"/>
            <ac:grpSpMk id="25" creationId="{568A2D1E-3968-4780-BA79-C75F789CD404}"/>
          </ac:grpSpMkLst>
        </pc:grpChg>
        <pc:picChg chg="add del mod">
          <ac:chgData name="DEMARETS  Mathieu" userId="S::mathieu.demarets@ulb.be::3065ac17-779f-435f-ad6a-e12d0bd7afde" providerId="AD" clId="Web-{EDB6330A-84EA-DE1D-471F-F71871D42804}" dt="2023-06-08T21:46:22.228" v="26"/>
          <ac:picMkLst>
            <pc:docMk/>
            <pc:sldMk cId="2766021514" sldId="277"/>
            <ac:picMk id="12" creationId="{DB0DAA67-F7FF-2DC1-3528-180F0EEB4D39}"/>
          </ac:picMkLst>
        </pc:picChg>
      </pc:sldChg>
      <pc:sldChg chg="modTransition">
        <pc:chgData name="DEMARETS  Mathieu" userId="S::mathieu.demarets@ulb.be::3065ac17-779f-435f-ad6a-e12d0bd7afde" providerId="AD" clId="Web-{EDB6330A-84EA-DE1D-471F-F71871D42804}" dt="2023-06-08T21:43:40.427" v="5"/>
        <pc:sldMkLst>
          <pc:docMk/>
          <pc:sldMk cId="1441825603" sldId="278"/>
        </pc:sldMkLst>
      </pc:sldChg>
    </pc:docChg>
  </pc:docChgLst>
  <pc:docChgLst>
    <pc:chgData name="Arthur VANDECAN" userId="f0718b99-ebb2-4c37-b1b7-0d02cfe1569c" providerId="ADAL" clId="{E04DB7FE-98A9-4153-8142-BFA4B7DA5FC8}"/>
    <pc:docChg chg="undo custSel modSld">
      <pc:chgData name="Arthur VANDECAN" userId="f0718b99-ebb2-4c37-b1b7-0d02cfe1569c" providerId="ADAL" clId="{E04DB7FE-98A9-4153-8142-BFA4B7DA5FC8}" dt="2023-01-04T15:08:17.202" v="6" actId="1035"/>
      <pc:docMkLst>
        <pc:docMk/>
      </pc:docMkLst>
      <pc:sldChg chg="delCm modCm">
        <pc:chgData name="Arthur VANDECAN" userId="f0718b99-ebb2-4c37-b1b7-0d02cfe1569c" providerId="ADAL" clId="{E04DB7FE-98A9-4153-8142-BFA4B7DA5FC8}" dt="2023-01-02T10:48:58.566" v="1"/>
        <pc:sldMkLst>
          <pc:docMk/>
          <pc:sldMk cId="1782211899" sldId="267"/>
        </pc:sldMkLst>
      </pc:sldChg>
      <pc:sldChg chg="modSp mod">
        <pc:chgData name="Arthur VANDECAN" userId="f0718b99-ebb2-4c37-b1b7-0d02cfe1569c" providerId="ADAL" clId="{E04DB7FE-98A9-4153-8142-BFA4B7DA5FC8}" dt="2023-01-02T10:49:19.265" v="3" actId="14100"/>
        <pc:sldMkLst>
          <pc:docMk/>
          <pc:sldMk cId="3997485445" sldId="303"/>
        </pc:sldMkLst>
        <pc:spChg chg="mod">
          <ac:chgData name="Arthur VANDECAN" userId="f0718b99-ebb2-4c37-b1b7-0d02cfe1569c" providerId="ADAL" clId="{E04DB7FE-98A9-4153-8142-BFA4B7DA5FC8}" dt="2023-01-02T10:49:19.265" v="3" actId="14100"/>
          <ac:spMkLst>
            <pc:docMk/>
            <pc:sldMk cId="3997485445" sldId="303"/>
            <ac:spMk id="71" creationId="{00000000-0000-0000-0000-000000000000}"/>
          </ac:spMkLst>
        </pc:spChg>
      </pc:sldChg>
      <pc:sldChg chg="modSp mod">
        <pc:chgData name="Arthur VANDECAN" userId="f0718b99-ebb2-4c37-b1b7-0d02cfe1569c" providerId="ADAL" clId="{E04DB7FE-98A9-4153-8142-BFA4B7DA5FC8}" dt="2023-01-04T15:08:17.202" v="6" actId="1035"/>
        <pc:sldMkLst>
          <pc:docMk/>
          <pc:sldMk cId="405994476" sldId="348"/>
        </pc:sldMkLst>
        <pc:spChg chg="mod">
          <ac:chgData name="Arthur VANDECAN" userId="f0718b99-ebb2-4c37-b1b7-0d02cfe1569c" providerId="ADAL" clId="{E04DB7FE-98A9-4153-8142-BFA4B7DA5FC8}" dt="2023-01-04T15:08:17.202" v="6" actId="1035"/>
          <ac:spMkLst>
            <pc:docMk/>
            <pc:sldMk cId="405994476" sldId="348"/>
            <ac:spMk id="3" creationId="{00000000-0000-0000-0000-000000000000}"/>
          </ac:spMkLst>
        </pc:spChg>
      </pc:sldChg>
    </pc:docChg>
  </pc:docChgLst>
  <pc:docChgLst>
    <pc:chgData name="DEMARETS  Mathieu" userId="S::mathieu.demarets@ulb.be::3065ac17-779f-435f-ad6a-e12d0bd7afde" providerId="AD" clId="Web-{2DC3348C-0653-134F-26F3-414EE3F5EBB0}"/>
    <pc:docChg chg="modSld">
      <pc:chgData name="DEMARETS  Mathieu" userId="S::mathieu.demarets@ulb.be::3065ac17-779f-435f-ad6a-e12d0bd7afde" providerId="AD" clId="Web-{2DC3348C-0653-134F-26F3-414EE3F5EBB0}" dt="2023-06-10T08:50:42.290" v="1"/>
      <pc:docMkLst>
        <pc:docMk/>
      </pc:docMkLst>
      <pc:sldChg chg="modTransition">
        <pc:chgData name="DEMARETS  Mathieu" userId="S::mathieu.demarets@ulb.be::3065ac17-779f-435f-ad6a-e12d0bd7afde" providerId="AD" clId="Web-{2DC3348C-0653-134F-26F3-414EE3F5EBB0}" dt="2023-06-10T08:50:42.290" v="0"/>
        <pc:sldMkLst>
          <pc:docMk/>
          <pc:sldMk cId="2398734226" sldId="320"/>
        </pc:sldMkLst>
      </pc:sldChg>
      <pc:sldChg chg="modTransition">
        <pc:chgData name="DEMARETS  Mathieu" userId="S::mathieu.demarets@ulb.be::3065ac17-779f-435f-ad6a-e12d0bd7afde" providerId="AD" clId="Web-{2DC3348C-0653-134F-26F3-414EE3F5EBB0}" dt="2023-06-10T08:50:42.290" v="1"/>
        <pc:sldMkLst>
          <pc:docMk/>
          <pc:sldMk cId="305181114" sldId="321"/>
        </pc:sldMkLst>
      </pc:sldChg>
    </pc:docChg>
  </pc:docChgLst>
  <pc:docChgLst>
    <pc:chgData name="DEMARETS  Mathieu" userId="S::mathieu.demarets@ulb.be::3065ac17-779f-435f-ad6a-e12d0bd7afde" providerId="AD" clId="Web-{68C1B5B9-169B-0FAF-F519-B40E0EBE354B}"/>
    <pc:docChg chg="modSld">
      <pc:chgData name="DEMARETS  Mathieu" userId="S::mathieu.demarets@ulb.be::3065ac17-779f-435f-ad6a-e12d0bd7afde" providerId="AD" clId="Web-{68C1B5B9-169B-0FAF-F519-B40E0EBE354B}" dt="2023-06-08T22:39:12.683" v="6"/>
      <pc:docMkLst>
        <pc:docMk/>
      </pc:docMkLst>
      <pc:sldChg chg="modTransition">
        <pc:chgData name="DEMARETS  Mathieu" userId="S::mathieu.demarets@ulb.be::3065ac17-779f-435f-ad6a-e12d0bd7afde" providerId="AD" clId="Web-{68C1B5B9-169B-0FAF-F519-B40E0EBE354B}" dt="2023-06-08T22:38:51.683" v="0"/>
        <pc:sldMkLst>
          <pc:docMk/>
          <pc:sldMk cId="2518487232" sldId="269"/>
        </pc:sldMkLst>
      </pc:sldChg>
      <pc:sldChg chg="modTransition">
        <pc:chgData name="DEMARETS  Mathieu" userId="S::mathieu.demarets@ulb.be::3065ac17-779f-435f-ad6a-e12d0bd7afde" providerId="AD" clId="Web-{68C1B5B9-169B-0FAF-F519-B40E0EBE354B}" dt="2023-06-08T22:38:55.464" v="1"/>
        <pc:sldMkLst>
          <pc:docMk/>
          <pc:sldMk cId="2592359185" sldId="270"/>
        </pc:sldMkLst>
      </pc:sldChg>
      <pc:sldChg chg="modTransition">
        <pc:chgData name="DEMARETS  Mathieu" userId="S::mathieu.demarets@ulb.be::3065ac17-779f-435f-ad6a-e12d0bd7afde" providerId="AD" clId="Web-{68C1B5B9-169B-0FAF-F519-B40E0EBE354B}" dt="2023-06-08T22:38:59.402" v="2"/>
        <pc:sldMkLst>
          <pc:docMk/>
          <pc:sldMk cId="3555609256" sldId="271"/>
        </pc:sldMkLst>
      </pc:sldChg>
      <pc:sldChg chg="modTransition">
        <pc:chgData name="DEMARETS  Mathieu" userId="S::mathieu.demarets@ulb.be::3065ac17-779f-435f-ad6a-e12d0bd7afde" providerId="AD" clId="Web-{68C1B5B9-169B-0FAF-F519-B40E0EBE354B}" dt="2023-06-08T22:39:08.261" v="5"/>
        <pc:sldMkLst>
          <pc:docMk/>
          <pc:sldMk cId="2754319018" sldId="272"/>
        </pc:sldMkLst>
      </pc:sldChg>
      <pc:sldChg chg="modTransition">
        <pc:chgData name="DEMARETS  Mathieu" userId="S::mathieu.demarets@ulb.be::3065ac17-779f-435f-ad6a-e12d0bd7afde" providerId="AD" clId="Web-{68C1B5B9-169B-0FAF-F519-B40E0EBE354B}" dt="2023-06-08T22:39:12.683" v="6"/>
        <pc:sldMkLst>
          <pc:docMk/>
          <pc:sldMk cId="1405031789" sldId="274"/>
        </pc:sldMkLst>
      </pc:sldChg>
      <pc:sldChg chg="modTransition">
        <pc:chgData name="DEMARETS  Mathieu" userId="S::mathieu.demarets@ulb.be::3065ac17-779f-435f-ad6a-e12d0bd7afde" providerId="AD" clId="Web-{68C1B5B9-169B-0FAF-F519-B40E0EBE354B}" dt="2023-06-08T22:39:02.730" v="3"/>
        <pc:sldMkLst>
          <pc:docMk/>
          <pc:sldMk cId="282352541" sldId="275"/>
        </pc:sldMkLst>
      </pc:sldChg>
      <pc:sldChg chg="modTransition">
        <pc:chgData name="DEMARETS  Mathieu" userId="S::mathieu.demarets@ulb.be::3065ac17-779f-435f-ad6a-e12d0bd7afde" providerId="AD" clId="Web-{68C1B5B9-169B-0FAF-F519-B40E0EBE354B}" dt="2023-06-08T22:39:04.980" v="4"/>
        <pc:sldMkLst>
          <pc:docMk/>
          <pc:sldMk cId="2099323214" sldId="276"/>
        </pc:sldMkLst>
      </pc:sldChg>
    </pc:docChg>
  </pc:docChgLst>
  <pc:docChgLst>
    <pc:chgData name="DEMARETS  Mathieu" userId="S::mathieu.demarets@ulb.be::3065ac17-779f-435f-ad6a-e12d0bd7afde" providerId="AD" clId="Web-{9B91D804-112D-4098-9621-B0234F6135FB}"/>
    <pc:docChg chg="modSld">
      <pc:chgData name="DEMARETS  Mathieu" userId="S::mathieu.demarets@ulb.be::3065ac17-779f-435f-ad6a-e12d0bd7afde" providerId="AD" clId="Web-{9B91D804-112D-4098-9621-B0234F6135FB}" dt="2022-12-30T08:38:25.111" v="9" actId="20577"/>
      <pc:docMkLst>
        <pc:docMk/>
      </pc:docMkLst>
      <pc:sldChg chg="addSp delSp modSp">
        <pc:chgData name="DEMARETS  Mathieu" userId="S::mathieu.demarets@ulb.be::3065ac17-779f-435f-ad6a-e12d0bd7afde" providerId="AD" clId="Web-{9B91D804-112D-4098-9621-B0234F6135FB}" dt="2022-12-30T08:38:13.001" v="4" actId="20577"/>
        <pc:sldMkLst>
          <pc:docMk/>
          <pc:sldMk cId="2702391660" sldId="339"/>
        </pc:sldMkLst>
        <pc:spChg chg="add del mod">
          <ac:chgData name="DEMARETS  Mathieu" userId="S::mathieu.demarets@ulb.be::3065ac17-779f-435f-ad6a-e12d0bd7afde" providerId="AD" clId="Web-{9B91D804-112D-4098-9621-B0234F6135FB}" dt="2022-12-30T08:38:07.767" v="2"/>
          <ac:spMkLst>
            <pc:docMk/>
            <pc:sldMk cId="2702391660" sldId="339"/>
            <ac:spMk id="3" creationId="{027E8EFC-4288-BA02-2D60-D7BA0BB10B5B}"/>
          </ac:spMkLst>
        </pc:spChg>
        <pc:spChg chg="mod">
          <ac:chgData name="DEMARETS  Mathieu" userId="S::mathieu.demarets@ulb.be::3065ac17-779f-435f-ad6a-e12d0bd7afde" providerId="AD" clId="Web-{9B91D804-112D-4098-9621-B0234F6135FB}" dt="2022-12-30T08:38:13.001" v="4" actId="20577"/>
          <ac:spMkLst>
            <pc:docMk/>
            <pc:sldMk cId="2702391660" sldId="339"/>
            <ac:spMk id="37" creationId="{00000000-0000-0000-0000-000000000000}"/>
          </ac:spMkLst>
        </pc:spChg>
      </pc:sldChg>
      <pc:sldChg chg="modSp">
        <pc:chgData name="DEMARETS  Mathieu" userId="S::mathieu.demarets@ulb.be::3065ac17-779f-435f-ad6a-e12d0bd7afde" providerId="AD" clId="Web-{9B91D804-112D-4098-9621-B0234F6135FB}" dt="2022-12-30T08:38:17.861" v="6" actId="20577"/>
        <pc:sldMkLst>
          <pc:docMk/>
          <pc:sldMk cId="470529278" sldId="340"/>
        </pc:sldMkLst>
        <pc:spChg chg="mod">
          <ac:chgData name="DEMARETS  Mathieu" userId="S::mathieu.demarets@ulb.be::3065ac17-779f-435f-ad6a-e12d0bd7afde" providerId="AD" clId="Web-{9B91D804-112D-4098-9621-B0234F6135FB}" dt="2022-12-30T08:38:17.861" v="6" actId="20577"/>
          <ac:spMkLst>
            <pc:docMk/>
            <pc:sldMk cId="470529278" sldId="340"/>
            <ac:spMk id="6" creationId="{00000000-0000-0000-0000-000000000000}"/>
          </ac:spMkLst>
        </pc:spChg>
      </pc:sldChg>
      <pc:sldChg chg="modSp">
        <pc:chgData name="DEMARETS  Mathieu" userId="S::mathieu.demarets@ulb.be::3065ac17-779f-435f-ad6a-e12d0bd7afde" providerId="AD" clId="Web-{9B91D804-112D-4098-9621-B0234F6135FB}" dt="2022-12-30T08:38:25.111" v="9" actId="20577"/>
        <pc:sldMkLst>
          <pc:docMk/>
          <pc:sldMk cId="2067388584" sldId="341"/>
        </pc:sldMkLst>
        <pc:spChg chg="mod">
          <ac:chgData name="DEMARETS  Mathieu" userId="S::mathieu.demarets@ulb.be::3065ac17-779f-435f-ad6a-e12d0bd7afde" providerId="AD" clId="Web-{9B91D804-112D-4098-9621-B0234F6135FB}" dt="2022-12-30T08:38:25.111" v="9" actId="20577"/>
          <ac:spMkLst>
            <pc:docMk/>
            <pc:sldMk cId="2067388584" sldId="341"/>
            <ac:spMk id="6" creationId="{00000000-0000-0000-0000-000000000000}"/>
          </ac:spMkLst>
        </pc:spChg>
      </pc:sldChg>
    </pc:docChg>
  </pc:docChgLst>
  <pc:docChgLst>
    <pc:chgData name="DEMARETS  Mathieu" userId="S::mathieu.demarets@ulb.be::3065ac17-779f-435f-ad6a-e12d0bd7afde" providerId="AD" clId="Web-{AD99ADC3-2747-FFFA-7513-8E164E11DD79}"/>
    <pc:docChg chg="modSld">
      <pc:chgData name="DEMARETS  Mathieu" userId="S::mathieu.demarets@ulb.be::3065ac17-779f-435f-ad6a-e12d0bd7afde" providerId="AD" clId="Web-{AD99ADC3-2747-FFFA-7513-8E164E11DD79}" dt="2023-06-09T14:40:17.890" v="3"/>
      <pc:docMkLst>
        <pc:docMk/>
      </pc:docMkLst>
      <pc:sldChg chg="modTransition">
        <pc:chgData name="DEMARETS  Mathieu" userId="S::mathieu.demarets@ulb.be::3065ac17-779f-435f-ad6a-e12d0bd7afde" providerId="AD" clId="Web-{AD99ADC3-2747-FFFA-7513-8E164E11DD79}" dt="2023-06-09T14:40:17.890" v="3"/>
        <pc:sldMkLst>
          <pc:docMk/>
          <pc:sldMk cId="2201322854" sldId="298"/>
        </pc:sldMkLst>
      </pc:sldChg>
      <pc:sldChg chg="modTransition">
        <pc:chgData name="DEMARETS  Mathieu" userId="S::mathieu.demarets@ulb.be::3065ac17-779f-435f-ad6a-e12d0bd7afde" providerId="AD" clId="Web-{AD99ADC3-2747-FFFA-7513-8E164E11DD79}" dt="2023-06-09T14:40:17.890" v="2"/>
        <pc:sldMkLst>
          <pc:docMk/>
          <pc:sldMk cId="340593537" sldId="299"/>
        </pc:sldMkLst>
      </pc:sldChg>
    </pc:docChg>
  </pc:docChgLst>
  <pc:docChgLst>
    <pc:chgData name="DEMARETS  Mathieu" userId="S::mathieu.demarets@ulb.be::3065ac17-779f-435f-ad6a-e12d0bd7afde" providerId="AD" clId="Web-{FCCF619E-594A-7A78-A38E-E60DA367A745}"/>
    <pc:docChg chg="modSld">
      <pc:chgData name="DEMARETS  Mathieu" userId="S::mathieu.demarets@ulb.be::3065ac17-779f-435f-ad6a-e12d0bd7afde" providerId="AD" clId="Web-{FCCF619E-594A-7A78-A38E-E60DA367A745}" dt="2023-06-09T19:46:06.386" v="3"/>
      <pc:docMkLst>
        <pc:docMk/>
      </pc:docMkLst>
      <pc:sldChg chg="modTransition">
        <pc:chgData name="DEMARETS  Mathieu" userId="S::mathieu.demarets@ulb.be::3065ac17-779f-435f-ad6a-e12d0bd7afde" providerId="AD" clId="Web-{FCCF619E-594A-7A78-A38E-E60DA367A745}" dt="2023-06-09T19:46:06.386" v="0"/>
        <pc:sldMkLst>
          <pc:docMk/>
          <pc:sldMk cId="1405031789" sldId="274"/>
        </pc:sldMkLst>
      </pc:sldChg>
      <pc:sldChg chg="modTransition">
        <pc:chgData name="DEMARETS  Mathieu" userId="S::mathieu.demarets@ulb.be::3065ac17-779f-435f-ad6a-e12d0bd7afde" providerId="AD" clId="Web-{FCCF619E-594A-7A78-A38E-E60DA367A745}" dt="2023-06-09T19:46:06.386" v="2"/>
        <pc:sldMkLst>
          <pc:docMk/>
          <pc:sldMk cId="1151414459" sldId="304"/>
        </pc:sldMkLst>
      </pc:sldChg>
      <pc:sldChg chg="modTransition">
        <pc:chgData name="DEMARETS  Mathieu" userId="S::mathieu.demarets@ulb.be::3065ac17-779f-435f-ad6a-e12d0bd7afde" providerId="AD" clId="Web-{FCCF619E-594A-7A78-A38E-E60DA367A745}" dt="2023-06-09T19:46:06.386" v="1"/>
        <pc:sldMkLst>
          <pc:docMk/>
          <pc:sldMk cId="499333476" sldId="305"/>
        </pc:sldMkLst>
      </pc:sldChg>
      <pc:sldChg chg="modTransition">
        <pc:chgData name="DEMARETS  Mathieu" userId="S::mathieu.demarets@ulb.be::3065ac17-779f-435f-ad6a-e12d0bd7afde" providerId="AD" clId="Web-{FCCF619E-594A-7A78-A38E-E60DA367A745}" dt="2023-06-09T19:46:06.386" v="3"/>
        <pc:sldMkLst>
          <pc:docMk/>
          <pc:sldMk cId="69634275" sldId="306"/>
        </pc:sldMkLst>
      </pc:sldChg>
    </pc:docChg>
  </pc:docChgLst>
  <pc:docChgLst>
    <pc:chgData name="DEMARETS  Mathieu" userId="S::mathieu.demarets@ulb.be::3065ac17-779f-435f-ad6a-e12d0bd7afde" providerId="AD" clId="Web-{7D76C39A-85A4-4A7E-ABC9-E9FE4C2B8EFF}"/>
    <pc:docChg chg="modSld">
      <pc:chgData name="DEMARETS  Mathieu" userId="S::mathieu.demarets@ulb.be::3065ac17-779f-435f-ad6a-e12d0bd7afde" providerId="AD" clId="Web-{7D76C39A-85A4-4A7E-ABC9-E9FE4C2B8EFF}" dt="2022-12-05T13:55:19.236" v="57"/>
      <pc:docMkLst>
        <pc:docMk/>
      </pc:docMkLst>
      <pc:sldChg chg="modNotes">
        <pc:chgData name="DEMARETS  Mathieu" userId="S::mathieu.demarets@ulb.be::3065ac17-779f-435f-ad6a-e12d0bd7afde" providerId="AD" clId="Web-{7D76C39A-85A4-4A7E-ABC9-E9FE4C2B8EFF}" dt="2022-12-05T13:55:19.236" v="57"/>
        <pc:sldMkLst>
          <pc:docMk/>
          <pc:sldMk cId="3997485445" sldId="303"/>
        </pc:sldMkLst>
      </pc:sldChg>
      <pc:sldChg chg="modSp">
        <pc:chgData name="DEMARETS  Mathieu" userId="S::mathieu.demarets@ulb.be::3065ac17-779f-435f-ad6a-e12d0bd7afde" providerId="AD" clId="Web-{7D76C39A-85A4-4A7E-ABC9-E9FE4C2B8EFF}" dt="2022-12-05T13:41:45.642" v="3" actId="1076"/>
        <pc:sldMkLst>
          <pc:docMk/>
          <pc:sldMk cId="3434801056" sldId="331"/>
        </pc:sldMkLst>
        <pc:spChg chg="mod">
          <ac:chgData name="DEMARETS  Mathieu" userId="S::mathieu.demarets@ulb.be::3065ac17-779f-435f-ad6a-e12d0bd7afde" providerId="AD" clId="Web-{7D76C39A-85A4-4A7E-ABC9-E9FE4C2B8EFF}" dt="2022-12-05T13:41:44.126" v="2" actId="1076"/>
          <ac:spMkLst>
            <pc:docMk/>
            <pc:sldMk cId="3434801056" sldId="331"/>
            <ac:spMk id="79" creationId="{D6433B81-8927-BB61-8B03-428A744D0F98}"/>
          </ac:spMkLst>
        </pc:spChg>
        <pc:spChg chg="mod">
          <ac:chgData name="DEMARETS  Mathieu" userId="S::mathieu.demarets@ulb.be::3065ac17-779f-435f-ad6a-e12d0bd7afde" providerId="AD" clId="Web-{7D76C39A-85A4-4A7E-ABC9-E9FE4C2B8EFF}" dt="2022-12-05T13:41:45.642" v="3" actId="1076"/>
          <ac:spMkLst>
            <pc:docMk/>
            <pc:sldMk cId="3434801056" sldId="331"/>
            <ac:spMk id="97" creationId="{98BC498C-2498-DBEF-F5E2-F33131D5A00A}"/>
          </ac:spMkLst>
        </pc:spChg>
      </pc:sldChg>
    </pc:docChg>
  </pc:docChgLst>
  <pc:docChgLst>
    <pc:chgData name="DEMARETS  Mathieu" userId="S::mathieu.demarets@ulb.be::3065ac17-779f-435f-ad6a-e12d0bd7afde" providerId="AD" clId="Web-{121F0ECC-DF3F-454F-C0D4-80C16A58F5F6}"/>
    <pc:docChg chg="modSld">
      <pc:chgData name="DEMARETS  Mathieu" userId="S::mathieu.demarets@ulb.be::3065ac17-779f-435f-ad6a-e12d0bd7afde" providerId="AD" clId="Web-{121F0ECC-DF3F-454F-C0D4-80C16A58F5F6}" dt="2023-06-09T17:21:25.499" v="1"/>
      <pc:docMkLst>
        <pc:docMk/>
      </pc:docMkLst>
      <pc:sldChg chg="modTransition">
        <pc:chgData name="DEMARETS  Mathieu" userId="S::mathieu.demarets@ulb.be::3065ac17-779f-435f-ad6a-e12d0bd7afde" providerId="AD" clId="Web-{121F0ECC-DF3F-454F-C0D4-80C16A58F5F6}" dt="2023-06-09T17:21:25.499" v="1"/>
        <pc:sldMkLst>
          <pc:docMk/>
          <pc:sldMk cId="2257153546" sldId="301"/>
        </pc:sldMkLst>
      </pc:sldChg>
    </pc:docChg>
  </pc:docChgLst>
  <pc:docChgLst>
    <pc:chgData name="DEMARETS  Mathieu" userId="S::mathieu.demarets@ulb.be::3065ac17-779f-435f-ad6a-e12d0bd7afde" providerId="AD" clId="Web-{A2690CE5-1E60-5B4E-B8C2-EFC923302F7E}"/>
    <pc:docChg chg="modSld">
      <pc:chgData name="DEMARETS  Mathieu" userId="S::mathieu.demarets@ulb.be::3065ac17-779f-435f-ad6a-e12d0bd7afde" providerId="AD" clId="Web-{A2690CE5-1E60-5B4E-B8C2-EFC923302F7E}" dt="2023-06-08T22:36:38.055" v="10"/>
      <pc:docMkLst>
        <pc:docMk/>
      </pc:docMkLst>
      <pc:sldChg chg="modTransition">
        <pc:chgData name="DEMARETS  Mathieu" userId="S::mathieu.demarets@ulb.be::3065ac17-779f-435f-ad6a-e12d0bd7afde" providerId="AD" clId="Web-{A2690CE5-1E60-5B4E-B8C2-EFC923302F7E}" dt="2023-06-08T22:36:38.055" v="10"/>
        <pc:sldMkLst>
          <pc:docMk/>
          <pc:sldMk cId="2518487232" sldId="269"/>
        </pc:sldMkLst>
      </pc:sldChg>
      <pc:sldChg chg="modTransition">
        <pc:chgData name="DEMARETS  Mathieu" userId="S::mathieu.demarets@ulb.be::3065ac17-779f-435f-ad6a-e12d0bd7afde" providerId="AD" clId="Web-{A2690CE5-1E60-5B4E-B8C2-EFC923302F7E}" dt="2023-06-08T22:34:41.863" v="0"/>
        <pc:sldMkLst>
          <pc:docMk/>
          <pc:sldMk cId="2592359185" sldId="270"/>
        </pc:sldMkLst>
      </pc:sldChg>
      <pc:sldChg chg="modTransition">
        <pc:chgData name="DEMARETS  Mathieu" userId="S::mathieu.demarets@ulb.be::3065ac17-779f-435f-ad6a-e12d0bd7afde" providerId="AD" clId="Web-{A2690CE5-1E60-5B4E-B8C2-EFC923302F7E}" dt="2023-06-08T22:36:38.055" v="2"/>
        <pc:sldMkLst>
          <pc:docMk/>
          <pc:sldMk cId="3555609256" sldId="271"/>
        </pc:sldMkLst>
      </pc:sldChg>
      <pc:sldChg chg="modTransition">
        <pc:chgData name="DEMARETS  Mathieu" userId="S::mathieu.demarets@ulb.be::3065ac17-779f-435f-ad6a-e12d0bd7afde" providerId="AD" clId="Web-{A2690CE5-1E60-5B4E-B8C2-EFC923302F7E}" dt="2023-06-08T22:36:38.055" v="8"/>
        <pc:sldMkLst>
          <pc:docMk/>
          <pc:sldMk cId="2754319018" sldId="272"/>
        </pc:sldMkLst>
      </pc:sldChg>
      <pc:sldChg chg="modTransition">
        <pc:chgData name="DEMARETS  Mathieu" userId="S::mathieu.demarets@ulb.be::3065ac17-779f-435f-ad6a-e12d0bd7afde" providerId="AD" clId="Web-{A2690CE5-1E60-5B4E-B8C2-EFC923302F7E}" dt="2023-06-08T22:36:38.055" v="9"/>
        <pc:sldMkLst>
          <pc:docMk/>
          <pc:sldMk cId="1405031789" sldId="274"/>
        </pc:sldMkLst>
      </pc:sldChg>
      <pc:sldChg chg="modTransition">
        <pc:chgData name="DEMARETS  Mathieu" userId="S::mathieu.demarets@ulb.be::3065ac17-779f-435f-ad6a-e12d0bd7afde" providerId="AD" clId="Web-{A2690CE5-1E60-5B4E-B8C2-EFC923302F7E}" dt="2023-06-08T22:36:38.055" v="6"/>
        <pc:sldMkLst>
          <pc:docMk/>
          <pc:sldMk cId="282352541" sldId="275"/>
        </pc:sldMkLst>
      </pc:sldChg>
      <pc:sldChg chg="modTransition">
        <pc:chgData name="DEMARETS  Mathieu" userId="S::mathieu.demarets@ulb.be::3065ac17-779f-435f-ad6a-e12d0bd7afde" providerId="AD" clId="Web-{A2690CE5-1E60-5B4E-B8C2-EFC923302F7E}" dt="2023-06-08T22:36:38.055" v="7"/>
        <pc:sldMkLst>
          <pc:docMk/>
          <pc:sldMk cId="2099323214" sldId="276"/>
        </pc:sldMkLst>
      </pc:sldChg>
      <pc:sldChg chg="modTransition">
        <pc:chgData name="DEMARETS  Mathieu" userId="S::mathieu.demarets@ulb.be::3065ac17-779f-435f-ad6a-e12d0bd7afde" providerId="AD" clId="Web-{A2690CE5-1E60-5B4E-B8C2-EFC923302F7E}" dt="2023-06-08T22:36:38.055" v="4"/>
        <pc:sldMkLst>
          <pc:docMk/>
          <pc:sldMk cId="2766021514" sldId="277"/>
        </pc:sldMkLst>
      </pc:sldChg>
      <pc:sldChg chg="modTransition">
        <pc:chgData name="DEMARETS  Mathieu" userId="S::mathieu.demarets@ulb.be::3065ac17-779f-435f-ad6a-e12d0bd7afde" providerId="AD" clId="Web-{A2690CE5-1E60-5B4E-B8C2-EFC923302F7E}" dt="2023-06-08T22:36:38.055" v="5"/>
        <pc:sldMkLst>
          <pc:docMk/>
          <pc:sldMk cId="1441825603" sldId="278"/>
        </pc:sldMkLst>
      </pc:sldChg>
      <pc:sldChg chg="modTransition">
        <pc:chgData name="DEMARETS  Mathieu" userId="S::mathieu.demarets@ulb.be::3065ac17-779f-435f-ad6a-e12d0bd7afde" providerId="AD" clId="Web-{A2690CE5-1E60-5B4E-B8C2-EFC923302F7E}" dt="2023-06-08T22:36:38.055" v="3"/>
        <pc:sldMkLst>
          <pc:docMk/>
          <pc:sldMk cId="3184613758" sldId="279"/>
        </pc:sldMkLst>
      </pc:sldChg>
      <pc:sldChg chg="modTransition">
        <pc:chgData name="DEMARETS  Mathieu" userId="S::mathieu.demarets@ulb.be::3065ac17-779f-435f-ad6a-e12d0bd7afde" providerId="AD" clId="Web-{A2690CE5-1E60-5B4E-B8C2-EFC923302F7E}" dt="2023-06-08T22:34:41.863" v="1"/>
        <pc:sldMkLst>
          <pc:docMk/>
          <pc:sldMk cId="1481648109" sldId="280"/>
        </pc:sldMkLst>
      </pc:sldChg>
    </pc:docChg>
  </pc:docChgLst>
  <pc:docChgLst>
    <pc:chgData name="DEMARETS  Mathieu" userId="S::mathieu.demarets@ulb.be::3065ac17-779f-435f-ad6a-e12d0bd7afde" providerId="AD" clId="Web-{F9454FE0-AF73-4FE2-FE07-66E22B6B430A}"/>
    <pc:docChg chg="modSld">
      <pc:chgData name="DEMARETS  Mathieu" userId="S::mathieu.demarets@ulb.be::3065ac17-779f-435f-ad6a-e12d0bd7afde" providerId="AD" clId="Web-{F9454FE0-AF73-4FE2-FE07-66E22B6B430A}" dt="2023-06-09T19:57:35.827" v="0"/>
      <pc:docMkLst>
        <pc:docMk/>
      </pc:docMkLst>
      <pc:sldChg chg="modTransition">
        <pc:chgData name="DEMARETS  Mathieu" userId="S::mathieu.demarets@ulb.be::3065ac17-779f-435f-ad6a-e12d0bd7afde" providerId="AD" clId="Web-{F9454FE0-AF73-4FE2-FE07-66E22B6B430A}" dt="2023-06-09T19:57:35.827" v="0"/>
        <pc:sldMkLst>
          <pc:docMk/>
          <pc:sldMk cId="3131970859" sldId="30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DEC1D-0050-4A6F-8EE0-417EB46F562E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CAE91-A9EE-460B-8C0C-C03EFA592E7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97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6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82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40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35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73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56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23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33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03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0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94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944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43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46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723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85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365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aseline="0" dirty="0" err="1" smtClean="0"/>
              <a:t>Outcome</a:t>
            </a:r>
            <a:r>
              <a:rPr lang="fr-BE" baseline="0" dirty="0" smtClean="0"/>
              <a:t> 1: DIP_BA_X not </a:t>
            </a:r>
            <a:r>
              <a:rPr lang="fr-BE" baseline="0" dirty="0" err="1" smtClean="0"/>
              <a:t>NaN</a:t>
            </a:r>
            <a:r>
              <a:rPr lang="fr-BE" baseline="0" dirty="0" smtClean="0"/>
              <a:t> (19.85%)</a:t>
            </a:r>
          </a:p>
          <a:p>
            <a:r>
              <a:rPr lang="fr-BE" baseline="0" dirty="0" err="1" smtClean="0"/>
              <a:t>Outcome</a:t>
            </a:r>
            <a:r>
              <a:rPr lang="fr-BE" baseline="0" dirty="0" smtClean="0"/>
              <a:t> 2: CURSUS_X new value (16.73%)</a:t>
            </a:r>
          </a:p>
          <a:p>
            <a:r>
              <a:rPr lang="fr-BE" baseline="0" dirty="0" err="1" smtClean="0"/>
              <a:t>Outcome</a:t>
            </a:r>
            <a:r>
              <a:rPr lang="fr-BE" baseline="0" dirty="0" smtClean="0"/>
              <a:t> 3: CURSUS_X </a:t>
            </a:r>
            <a:r>
              <a:rPr lang="fr-BE" baseline="0" dirty="0" err="1" smtClean="0"/>
              <a:t>is</a:t>
            </a:r>
            <a:r>
              <a:rPr lang="fr-BE" baseline="0" dirty="0" smtClean="0"/>
              <a:t> </a:t>
            </a:r>
            <a:r>
              <a:rPr lang="fr-BE" baseline="0" dirty="0" err="1" smtClean="0"/>
              <a:t>NaN</a:t>
            </a:r>
            <a:r>
              <a:rPr lang="fr-BE" baseline="0" dirty="0" smtClean="0"/>
              <a:t> (26.14%)</a:t>
            </a:r>
          </a:p>
          <a:p>
            <a:r>
              <a:rPr lang="fr-BE" baseline="0" dirty="0" err="1" smtClean="0"/>
              <a:t>Outcome</a:t>
            </a:r>
            <a:r>
              <a:rPr lang="fr-BE" baseline="0" dirty="0" smtClean="0"/>
              <a:t> 0: </a:t>
            </a:r>
            <a:r>
              <a:rPr lang="fr-BE" baseline="0" dirty="0" err="1" smtClean="0"/>
              <a:t>after</a:t>
            </a:r>
            <a:r>
              <a:rPr lang="fr-BE" baseline="0" dirty="0" smtClean="0"/>
              <a:t> 3 </a:t>
            </a:r>
            <a:r>
              <a:rPr lang="fr-BE" baseline="0" dirty="0" err="1" smtClean="0"/>
              <a:t>years</a:t>
            </a:r>
            <a:r>
              <a:rPr lang="fr-BE" baseline="0" dirty="0" smtClean="0"/>
              <a:t> (37,28%)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5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Binarisation</a:t>
            </a:r>
            <a:r>
              <a:rPr lang="fr-BE" baseline="0" dirty="0" smtClean="0"/>
              <a:t> des notes bloquantes (1 si réussi)</a:t>
            </a:r>
            <a:endParaRPr lang="fr-BE" dirty="0" smtClean="0"/>
          </a:p>
          <a:p>
            <a:r>
              <a:rPr lang="fr-BE" dirty="0" smtClean="0"/>
              <a:t>Gini Index: I(A) = p*(1-p) et split</a:t>
            </a:r>
            <a:r>
              <a:rPr lang="fr-BE" baseline="0" dirty="0" smtClean="0"/>
              <a:t> selon p(A)*I(A) – p(Al)*I(Al) – p(Ar)*I(Ar)</a:t>
            </a:r>
          </a:p>
          <a:p>
            <a:r>
              <a:rPr lang="fr-BE" baseline="0" dirty="0" smtClean="0"/>
              <a:t>10k-cross validation: </a:t>
            </a:r>
            <a:r>
              <a:rPr lang="fr-BE" baseline="0" dirty="0" err="1" smtClean="0"/>
              <a:t>cp</a:t>
            </a:r>
            <a:r>
              <a:rPr lang="fr-BE" baseline="0" dirty="0" smtClean="0"/>
              <a:t> </a:t>
            </a:r>
            <a:r>
              <a:rPr lang="fr-BE" baseline="0" dirty="0" err="1" smtClean="0"/>
              <a:t>dim</a:t>
            </a:r>
            <a:r>
              <a:rPr lang="fr-BE" baseline="0" dirty="0" smtClean="0"/>
              <a:t> hétérogénéité min (10 </a:t>
            </a:r>
            <a:r>
              <a:rPr lang="fr-BE" baseline="0" dirty="0" err="1" smtClean="0"/>
              <a:t>mod</a:t>
            </a:r>
            <a:r>
              <a:rPr lang="fr-BE" baseline="0" dirty="0" smtClean="0"/>
              <a:t> -&gt; </a:t>
            </a:r>
            <a:r>
              <a:rPr lang="fr-BE" baseline="0" dirty="0" err="1" smtClean="0"/>
              <a:t>sum</a:t>
            </a:r>
            <a:r>
              <a:rPr lang="fr-BE" baseline="0" dirty="0" smtClean="0"/>
              <a:t> Kappa) -&gt; 20 </a:t>
            </a:r>
            <a:r>
              <a:rPr lang="fr-BE" baseline="0" dirty="0" err="1" smtClean="0"/>
              <a:t>cp</a:t>
            </a:r>
            <a:r>
              <a:rPr lang="fr-BE" baseline="0" dirty="0" smtClean="0"/>
              <a:t> </a:t>
            </a:r>
            <a:r>
              <a:rPr lang="fr-BE" baseline="0" dirty="0" err="1" smtClean="0"/>
              <a:t>tried</a:t>
            </a:r>
            <a:endParaRPr lang="fr-BE" baseline="0" dirty="0" smtClean="0"/>
          </a:p>
          <a:p>
            <a:r>
              <a:rPr lang="fr-BE" baseline="0" dirty="0" smtClean="0"/>
              <a:t>Kappa (asymétrie): comparer rel classifier aléatoire basé sur l’occurrence: 1-(1-p0)/(1-pe)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83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 smtClean="0"/>
              <a:t>Binarisation</a:t>
            </a:r>
            <a:r>
              <a:rPr lang="fr-BE" baseline="0" dirty="0" smtClean="0"/>
              <a:t> des notes bloquantes (1 si réussi)</a:t>
            </a:r>
            <a:endParaRPr lang="fr-BE" dirty="0" smtClean="0"/>
          </a:p>
          <a:p>
            <a:r>
              <a:rPr lang="fr-BE" dirty="0" smtClean="0"/>
              <a:t>Gini Index: I(A) = p*(1-p) et split</a:t>
            </a:r>
            <a:r>
              <a:rPr lang="fr-BE" baseline="0" dirty="0" smtClean="0"/>
              <a:t> selon p(A)*I(A) – p(Al)*I(Al) – p(Ar)*I(Ar)</a:t>
            </a:r>
          </a:p>
          <a:p>
            <a:r>
              <a:rPr lang="fr-BE" baseline="0" dirty="0" smtClean="0"/>
              <a:t>10k-cross validation: </a:t>
            </a:r>
            <a:r>
              <a:rPr lang="fr-BE" baseline="0" dirty="0" err="1" smtClean="0"/>
              <a:t>cp</a:t>
            </a:r>
            <a:r>
              <a:rPr lang="fr-BE" baseline="0" dirty="0" smtClean="0"/>
              <a:t> </a:t>
            </a:r>
            <a:r>
              <a:rPr lang="fr-BE" baseline="0" dirty="0" err="1" smtClean="0"/>
              <a:t>dim</a:t>
            </a:r>
            <a:r>
              <a:rPr lang="fr-BE" baseline="0" dirty="0" smtClean="0"/>
              <a:t> hétérogénéité min (10 </a:t>
            </a:r>
            <a:r>
              <a:rPr lang="fr-BE" baseline="0" dirty="0" err="1" smtClean="0"/>
              <a:t>mod</a:t>
            </a:r>
            <a:r>
              <a:rPr lang="fr-BE" baseline="0" dirty="0" smtClean="0"/>
              <a:t> -&gt; </a:t>
            </a:r>
            <a:r>
              <a:rPr lang="fr-BE" baseline="0" dirty="0" err="1" smtClean="0"/>
              <a:t>sum</a:t>
            </a:r>
            <a:r>
              <a:rPr lang="fr-BE" baseline="0" dirty="0" smtClean="0"/>
              <a:t> Kappa) -&gt; 20 </a:t>
            </a:r>
            <a:r>
              <a:rPr lang="fr-BE" baseline="0" dirty="0" err="1" smtClean="0"/>
              <a:t>cp</a:t>
            </a:r>
            <a:r>
              <a:rPr lang="fr-BE" baseline="0" dirty="0" smtClean="0"/>
              <a:t> </a:t>
            </a:r>
            <a:r>
              <a:rPr lang="fr-BE" baseline="0" dirty="0" err="1" smtClean="0"/>
              <a:t>tried</a:t>
            </a:r>
            <a:endParaRPr lang="fr-BE" baseline="0" dirty="0" smtClean="0"/>
          </a:p>
          <a:p>
            <a:r>
              <a:rPr lang="fr-BE" baseline="0" dirty="0" smtClean="0"/>
              <a:t>Kappa (asymétrie): comparer rel classifier aléatoire basé sur l’occurrence: 1-(1-p0)/(1-pe)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51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Augmentation de la taille d’échantillon de 88 étudiants à 444 étudiants</a:t>
            </a:r>
          </a:p>
          <a:p>
            <a:r>
              <a:rPr lang="fr-BE" dirty="0" smtClean="0"/>
              <a:t>Taux</a:t>
            </a:r>
            <a:r>
              <a:rPr lang="fr-BE" baseline="0" dirty="0" smtClean="0"/>
              <a:t> de diplomation moyen: MED (88) à 51% + ENG (356) à 38.5% -&gt; Après (444) à 41% (50%*20% = 10% + 38%*80% = 7,5*4 = 40%)</a:t>
            </a:r>
          </a:p>
          <a:p>
            <a:endParaRPr lang="fr-B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 smtClean="0"/>
              <a:t>Potentiellement</a:t>
            </a:r>
            <a:r>
              <a:rPr lang="fr-BE" baseline="0" dirty="0" smtClean="0"/>
              <a:t> écart absolu positif dans la diplomation des déciles d’ISE les plus bas: 10% diplomation * 20% de réussite = gap de 2% de diplomation potentiel (=</a:t>
            </a:r>
            <a:r>
              <a:rPr lang="fr-BE" baseline="0" dirty="0" err="1" smtClean="0"/>
              <a:t>median</a:t>
            </a:r>
            <a:r>
              <a:rPr lang="fr-BE" baseline="0" dirty="0" smtClean="0"/>
              <a:t>) -&gt; potentiellement diminution absolue uniquement pour les étudiants favorisés</a:t>
            </a:r>
            <a:endParaRPr lang="fr-BE" dirty="0" smtClean="0"/>
          </a:p>
          <a:p>
            <a:endParaRPr lang="fr-BE" dirty="0" smtClean="0"/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28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71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44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27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45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72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79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CAE91-A9EE-460B-8C0C-C03EFA592E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0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GoingPlaces – Revolutionising Mobility Carlota Blanco Yáñez, Mathieu Demarets, Clara Drot Marlene Männer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1B57-35F8-4673-90F3-93D6205BEA2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75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GoingPlaces – Revolutionising Mobility Carlota Blanco Yáñez, Mathieu Demarets, Clara Drot Marlene Männer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1B57-35F8-4673-90F3-93D6205BEA2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00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GoingPlaces – Revolutionising Mobility Carlota Blanco Yáñez, Mathieu Demarets, Clara Drot Marlene Männer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1B57-35F8-4673-90F3-93D6205BEA2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55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gula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/>
          <p:cNvSpPr>
            <a:spLocks noGrp="1"/>
          </p:cNvSpPr>
          <p:nvPr>
            <p:ph idx="1"/>
          </p:nvPr>
        </p:nvSpPr>
        <p:spPr>
          <a:xfrm>
            <a:off x="838200" y="1264920"/>
            <a:ext cx="10515600" cy="4912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PARTIE X | Complete Name</a:t>
            </a:r>
          </a:p>
          <a:p>
            <a:endParaRPr lang="en-GB" sz="105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743566" y="6364216"/>
            <a:ext cx="497541" cy="365125"/>
          </a:xfrm>
        </p:spPr>
        <p:txBody>
          <a:bodyPr/>
          <a:lstStyle/>
          <a:p>
            <a:fld id="{7C0ACAC6-818F-4163-A0D1-FAEFA8DF2251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latin typeface="+mn-lt"/>
              </a:defRPr>
            </a:lvl1pPr>
          </a:lstStyle>
          <a:p>
            <a:r>
              <a:rPr lang="fr-FR"/>
              <a:t>Section | Modifiez le style du titre</a:t>
            </a:r>
            <a:endParaRPr lang="en-GB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4" t="4031"/>
          <a:stretch/>
        </p:blipFill>
        <p:spPr>
          <a:xfrm>
            <a:off x="9268115" y="6312779"/>
            <a:ext cx="2085685" cy="468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312779"/>
            <a:ext cx="1549342" cy="468000"/>
          </a:xfrm>
          <a:prstGeom prst="rect">
            <a:avLst/>
          </a:prstGeom>
        </p:spPr>
      </p:pic>
      <p:grpSp>
        <p:nvGrpSpPr>
          <p:cNvPr id="20" name="Groupe 19"/>
          <p:cNvGrpSpPr/>
          <p:nvPr userDrawn="1"/>
        </p:nvGrpSpPr>
        <p:grpSpPr>
          <a:xfrm>
            <a:off x="4038600" y="6635350"/>
            <a:ext cx="4114800" cy="144000"/>
            <a:chOff x="4038600" y="6577475"/>
            <a:chExt cx="4114800" cy="144000"/>
          </a:xfrm>
        </p:grpSpPr>
        <p:cxnSp>
          <p:nvCxnSpPr>
            <p:cNvPr id="4" name="Connecteur droit 3"/>
            <p:cNvCxnSpPr/>
            <p:nvPr userDrawn="1"/>
          </p:nvCxnSpPr>
          <p:spPr>
            <a:xfrm>
              <a:off x="4038600" y="6654659"/>
              <a:ext cx="4114800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/>
            <p:cNvSpPr/>
            <p:nvPr userDrawn="1"/>
          </p:nvSpPr>
          <p:spPr>
            <a:xfrm>
              <a:off x="4038600" y="6577475"/>
              <a:ext cx="144000" cy="144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" name="Ellipse 15"/>
            <p:cNvSpPr/>
            <p:nvPr userDrawn="1"/>
          </p:nvSpPr>
          <p:spPr>
            <a:xfrm>
              <a:off x="5031300" y="6577475"/>
              <a:ext cx="144000" cy="144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" name="Ellipse 16"/>
            <p:cNvSpPr/>
            <p:nvPr userDrawn="1"/>
          </p:nvSpPr>
          <p:spPr>
            <a:xfrm>
              <a:off x="6024000" y="6577475"/>
              <a:ext cx="144000" cy="144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" name="Ellipse 17"/>
            <p:cNvSpPr/>
            <p:nvPr userDrawn="1"/>
          </p:nvSpPr>
          <p:spPr>
            <a:xfrm>
              <a:off x="7016700" y="6577475"/>
              <a:ext cx="144000" cy="144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9" name="Ellipse 18"/>
            <p:cNvSpPr/>
            <p:nvPr userDrawn="1"/>
          </p:nvSpPr>
          <p:spPr>
            <a:xfrm>
              <a:off x="8009400" y="6577475"/>
              <a:ext cx="144000" cy="144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1608860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GoingPlaces – Revolutionising Mobility Carlota Blanco Yáñez, Mathieu Demarets, Clara Drot Marlene Männer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37399-07A9-4FBD-917F-72EBC54510F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46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L'examen d'entrée en médecine n'aura pas lieu à Brussels Expo cette année -  La Libre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9" r="51364"/>
          <a:stretch/>
        </p:blipFill>
        <p:spPr bwMode="auto">
          <a:xfrm>
            <a:off x="-1" y="0"/>
            <a:ext cx="5034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4" t="4031"/>
          <a:stretch/>
        </p:blipFill>
        <p:spPr>
          <a:xfrm>
            <a:off x="9884779" y="6327467"/>
            <a:ext cx="2085685" cy="468000"/>
          </a:xfrm>
          <a:prstGeom prst="rect">
            <a:avLst/>
          </a:prstGeom>
        </p:spPr>
      </p:pic>
      <p:sp>
        <p:nvSpPr>
          <p:cNvPr id="9" name="Espace réservé du texte 2"/>
          <p:cNvSpPr>
            <a:spLocks noGrp="1"/>
          </p:cNvSpPr>
          <p:nvPr>
            <p:ph idx="1"/>
          </p:nvPr>
        </p:nvSpPr>
        <p:spPr>
          <a:xfrm>
            <a:off x="5582722" y="710779"/>
            <a:ext cx="5768807" cy="5483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122" y="109427"/>
            <a:ext cx="1549342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03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/>
          <p:cNvSpPr>
            <a:spLocks noGrp="1"/>
          </p:cNvSpPr>
          <p:nvPr>
            <p:ph idx="1"/>
          </p:nvPr>
        </p:nvSpPr>
        <p:spPr>
          <a:xfrm>
            <a:off x="838200" y="1264920"/>
            <a:ext cx="10515600" cy="4912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PARTIE X | Complete Name</a:t>
            </a:r>
          </a:p>
          <a:p>
            <a:endParaRPr lang="en-GB" sz="105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743566" y="6364216"/>
            <a:ext cx="497541" cy="365125"/>
          </a:xfrm>
        </p:spPr>
        <p:txBody>
          <a:bodyPr/>
          <a:lstStyle/>
          <a:p>
            <a:fld id="{7C0ACAC6-818F-4163-A0D1-FAEFA8DF2251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8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latin typeface="+mn-lt"/>
              </a:defRPr>
            </a:lvl1pPr>
          </a:lstStyle>
          <a:p>
            <a:r>
              <a:rPr lang="fr-FR"/>
              <a:t>Section | Modifiez le style du titre</a:t>
            </a:r>
            <a:endParaRPr lang="en-GB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4" t="4031"/>
          <a:stretch/>
        </p:blipFill>
        <p:spPr>
          <a:xfrm>
            <a:off x="9268115" y="6312779"/>
            <a:ext cx="2085685" cy="468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312779"/>
            <a:ext cx="1549342" cy="468000"/>
          </a:xfrm>
          <a:prstGeom prst="rect">
            <a:avLst/>
          </a:prstGeom>
        </p:spPr>
      </p:pic>
      <p:grpSp>
        <p:nvGrpSpPr>
          <p:cNvPr id="20" name="Groupe 19"/>
          <p:cNvGrpSpPr/>
          <p:nvPr userDrawn="1"/>
        </p:nvGrpSpPr>
        <p:grpSpPr>
          <a:xfrm>
            <a:off x="4038600" y="6635350"/>
            <a:ext cx="4114800" cy="144000"/>
            <a:chOff x="4038600" y="6577475"/>
            <a:chExt cx="4114800" cy="144000"/>
          </a:xfrm>
        </p:grpSpPr>
        <p:cxnSp>
          <p:nvCxnSpPr>
            <p:cNvPr id="4" name="Connecteur droit 3"/>
            <p:cNvCxnSpPr/>
            <p:nvPr userDrawn="1"/>
          </p:nvCxnSpPr>
          <p:spPr>
            <a:xfrm>
              <a:off x="4038600" y="6654659"/>
              <a:ext cx="4114800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/>
            <p:cNvSpPr/>
            <p:nvPr userDrawn="1"/>
          </p:nvSpPr>
          <p:spPr>
            <a:xfrm>
              <a:off x="4038600" y="6577475"/>
              <a:ext cx="144000" cy="144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" name="Ellipse 15"/>
            <p:cNvSpPr/>
            <p:nvPr userDrawn="1"/>
          </p:nvSpPr>
          <p:spPr>
            <a:xfrm>
              <a:off x="5031300" y="6577475"/>
              <a:ext cx="144000" cy="144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" name="Ellipse 16"/>
            <p:cNvSpPr/>
            <p:nvPr userDrawn="1"/>
          </p:nvSpPr>
          <p:spPr>
            <a:xfrm>
              <a:off x="6024000" y="6577475"/>
              <a:ext cx="144000" cy="144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" name="Ellipse 17"/>
            <p:cNvSpPr/>
            <p:nvPr userDrawn="1"/>
          </p:nvSpPr>
          <p:spPr>
            <a:xfrm>
              <a:off x="7016700" y="6577475"/>
              <a:ext cx="144000" cy="144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9" name="Ellipse 18"/>
            <p:cNvSpPr/>
            <p:nvPr userDrawn="1"/>
          </p:nvSpPr>
          <p:spPr>
            <a:xfrm>
              <a:off x="8009400" y="6577475"/>
              <a:ext cx="144000" cy="144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</p:spTree>
    <p:extLst>
      <p:ext uri="{BB962C8B-B14F-4D97-AF65-F5344CB8AC3E}">
        <p14:creationId xmlns:p14="http://schemas.microsoft.com/office/powerpoint/2010/main" val="884504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GoingPlaces – Revolutionising Mobility Carlota Blanco Yáñez, Mathieu Demarets, Clara Drot Marlene Männer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1B57-35F8-4673-90F3-93D6205BEA2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89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GoingPlaces – Revolutionising Mobility Carlota Blanco Yáñez, Mathieu Demarets, Clara Drot Marlene Männer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1B57-35F8-4673-90F3-93D6205BEA2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91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GoingPlaces – Revolutionising Mobility Carlota Blanco Yáñez, Mathieu Demarets, Clara Drot Marlene Männer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1B57-35F8-4673-90F3-93D6205BEA2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59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GoingPlaces – Revolutionising Mobility Carlota Blanco Yáñez, Mathieu Demarets, Clara Drot Marlene Männer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1B57-35F8-4673-90F3-93D6205BEA2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5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GoingPlaces – Revolutionising Mobility Carlota Blanco Yáñez, Mathieu Demarets, Clara Drot Marlene Männer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1B57-35F8-4673-90F3-93D6205BEA2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7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GoingPlaces – Revolutionising Mobility Carlota Blanco Yáñez, Mathieu Demarets, Clara Drot Marlene Männer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1B57-35F8-4673-90F3-93D6205BEA2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85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GoingPlaces – Revolutionising Mobility Carlota Blanco Yáñez, Mathieu Demarets, Clara Drot Marlene Männer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1B57-35F8-4673-90F3-93D6205BEA2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35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GoingPlaces – Revolutionising Mobility Carlota Blanco Yáñez, Mathieu Demarets, Clara Drot Marlene Männer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1B57-35F8-4673-90F3-93D6205BEA2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4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GoingPlaces – Revolutionising Mobility Carlota Blanco Yáñez, Mathieu Demarets, Clara Drot Marlene Männer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81B57-35F8-4673-90F3-93D6205BEA2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43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GoingPlaces – Revolutionising Mobility Carlota Blanco Yáñez, Mathieu Demarets, Clara Drot Marlene Männer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37399-07A9-4FBD-917F-72EBC54510F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5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73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41.xml"/><Relationship Id="rId3" Type="http://schemas.openxmlformats.org/officeDocument/2006/relationships/slide" Target="slide28.xml"/><Relationship Id="rId7" Type="http://schemas.openxmlformats.org/officeDocument/2006/relationships/slide" Target="slide32.xml"/><Relationship Id="rId12" Type="http://schemas.openxmlformats.org/officeDocument/2006/relationships/slide" Target="slide40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31.xml"/><Relationship Id="rId11" Type="http://schemas.openxmlformats.org/officeDocument/2006/relationships/slide" Target="slide39.xml"/><Relationship Id="rId5" Type="http://schemas.openxmlformats.org/officeDocument/2006/relationships/slide" Target="slide30.xml"/><Relationship Id="rId15" Type="http://schemas.openxmlformats.org/officeDocument/2006/relationships/slide" Target="slide43.xml"/><Relationship Id="rId10" Type="http://schemas.openxmlformats.org/officeDocument/2006/relationships/slide" Target="slide38.xml"/><Relationship Id="rId4" Type="http://schemas.openxmlformats.org/officeDocument/2006/relationships/slide" Target="slide29.xml"/><Relationship Id="rId9" Type="http://schemas.openxmlformats.org/officeDocument/2006/relationships/slide" Target="slide37.xml"/><Relationship Id="rId14" Type="http://schemas.openxmlformats.org/officeDocument/2006/relationships/slide" Target="slide4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4.png"/><Relationship Id="rId7" Type="http://schemas.openxmlformats.org/officeDocument/2006/relationships/image" Target="../media/image46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png"/><Relationship Id="rId5" Type="http://schemas.openxmlformats.org/officeDocument/2006/relationships/image" Target="../media/image11.jpeg"/><Relationship Id="rId10" Type="http://schemas.openxmlformats.org/officeDocument/2006/relationships/image" Target="../media/image34.png"/><Relationship Id="rId4" Type="http://schemas.openxmlformats.org/officeDocument/2006/relationships/image" Target="../media/image10.jpeg"/><Relationship Id="rId9" Type="http://schemas.openxmlformats.org/officeDocument/2006/relationships/slide" Target="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4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8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8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slide" Target="slide26.xml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slide" Target="slide26.xml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4.png"/><Relationship Id="rId7" Type="http://schemas.openxmlformats.org/officeDocument/2006/relationships/image" Target="../media/image80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4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jpeg"/><Relationship Id="rId11" Type="http://schemas.openxmlformats.org/officeDocument/2006/relationships/image" Target="../media/image12.png"/><Relationship Id="rId5" Type="http://schemas.openxmlformats.org/officeDocument/2006/relationships/image" Target="../media/image10.jpe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39A">
              <a:alpha val="6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9" name="Groupe 8"/>
          <p:cNvGrpSpPr/>
          <p:nvPr/>
        </p:nvGrpSpPr>
        <p:grpSpPr>
          <a:xfrm>
            <a:off x="1011834" y="1351515"/>
            <a:ext cx="10168331" cy="2520846"/>
            <a:chOff x="1011834" y="1066702"/>
            <a:chExt cx="10168331" cy="2520846"/>
          </a:xfrm>
        </p:grpSpPr>
        <p:sp>
          <p:nvSpPr>
            <p:cNvPr id="11" name="Rectangle 10"/>
            <p:cNvSpPr/>
            <p:nvPr/>
          </p:nvSpPr>
          <p:spPr>
            <a:xfrm>
              <a:off x="1011834" y="1066702"/>
              <a:ext cx="10168331" cy="2344713"/>
            </a:xfrm>
            <a:prstGeom prst="rect">
              <a:avLst/>
            </a:prstGeom>
            <a:solidFill>
              <a:srgbClr val="00539A">
                <a:alpha val="85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538989" y="1066702"/>
              <a:ext cx="9114020" cy="25208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pPr algn="ctr"/>
              <a:r>
                <a:rPr lang="fr-FR"/>
                <a:t> </a:t>
              </a:r>
            </a:p>
            <a:p>
              <a:pPr algn="ctr"/>
              <a:r>
                <a:rPr lang="fr-FR" sz="2800" b="1"/>
                <a:t>Analyse de l’impact direct et indirect de l’examen d’entrée en sciences médicales et dentaires de la Fédération Wallonie-Bruxelles sur le mix social des étudiants</a:t>
              </a:r>
            </a:p>
            <a:p>
              <a:pPr algn="ctr"/>
              <a:endParaRPr lang="en-US"/>
            </a:p>
            <a:p>
              <a:pPr algn="ctr"/>
              <a:r>
                <a:rPr lang="en-US" err="1"/>
                <a:t>Défense</a:t>
              </a:r>
              <a:r>
                <a:rPr lang="en-US"/>
                <a:t> de </a:t>
              </a:r>
              <a:r>
                <a:rPr lang="en-US" err="1"/>
                <a:t>mémoire</a:t>
              </a:r>
              <a:r>
                <a:rPr lang="en-US"/>
                <a:t> – 21/06/2023</a:t>
              </a:r>
            </a:p>
          </p:txBody>
        </p:sp>
        <p:cxnSp>
          <p:nvCxnSpPr>
            <p:cNvPr id="5" name="Connecteur droit 4"/>
            <p:cNvCxnSpPr/>
            <p:nvPr/>
          </p:nvCxnSpPr>
          <p:spPr>
            <a:xfrm>
              <a:off x="3396000" y="2805662"/>
              <a:ext cx="540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1011834" y="4274503"/>
            <a:ext cx="10168331" cy="7271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Mathieu </a:t>
            </a:r>
            <a:r>
              <a:rPr lang="en-US" err="1">
                <a:solidFill>
                  <a:schemeClr val="bg1"/>
                </a:solidFill>
              </a:rPr>
              <a:t>Demarets</a:t>
            </a:r>
            <a:endParaRPr lang="en-US">
              <a:solidFill>
                <a:schemeClr val="bg1"/>
              </a:solidFill>
            </a:endParaRP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 sz="1400" err="1">
                <a:solidFill>
                  <a:schemeClr val="bg1"/>
                </a:solidFill>
              </a:rPr>
              <a:t>Directeurs</a:t>
            </a:r>
            <a:r>
              <a:rPr lang="en-US" sz="1400">
                <a:solidFill>
                  <a:schemeClr val="bg1"/>
                </a:solidFill>
              </a:rPr>
              <a:t>: Catherine </a:t>
            </a:r>
            <a:r>
              <a:rPr lang="en-US" sz="1400" err="1">
                <a:solidFill>
                  <a:schemeClr val="bg1"/>
                </a:solidFill>
              </a:rPr>
              <a:t>Dehon</a:t>
            </a:r>
            <a:r>
              <a:rPr lang="en-US" sz="1400">
                <a:solidFill>
                  <a:schemeClr val="bg1"/>
                </a:solidFill>
              </a:rPr>
              <a:t> et Stefan Dab</a:t>
            </a:r>
          </a:p>
          <a:p>
            <a:pPr algn="ctr"/>
            <a:r>
              <a:rPr lang="en-US" sz="1400" err="1">
                <a:solidFill>
                  <a:schemeClr val="bg1"/>
                </a:solidFill>
              </a:rPr>
              <a:t>Assesseur</a:t>
            </a:r>
            <a:r>
              <a:rPr lang="en-US" sz="1400">
                <a:solidFill>
                  <a:schemeClr val="bg1"/>
                </a:solidFill>
              </a:rPr>
              <a:t>: Philippe </a:t>
            </a:r>
            <a:r>
              <a:rPr lang="en-US" sz="1400" err="1">
                <a:solidFill>
                  <a:schemeClr val="bg1"/>
                </a:solidFill>
              </a:rPr>
              <a:t>Emplit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4679711" y="5843900"/>
            <a:ext cx="2832579" cy="471623"/>
            <a:chOff x="4893603" y="5875273"/>
            <a:chExt cx="2832579" cy="471623"/>
          </a:xfrm>
        </p:grpSpPr>
        <p:pic>
          <p:nvPicPr>
            <p:cNvPr id="1026" name="Picture 2" descr="https://sbsem.ulb.be/medias/photo/20150118-sbsem-officiallogo-850x200-t-white_1553595301649-png?ID_FICHE=5223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5226" y="5875273"/>
              <a:ext cx="2360956" cy="471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603" y="5875273"/>
              <a:ext cx="471623" cy="471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392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77" y="1284839"/>
            <a:ext cx="5902124" cy="3642453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PARTIE 3 | </a:t>
            </a:r>
            <a:r>
              <a:rPr lang="en-GB" err="1"/>
              <a:t>Étude</a:t>
            </a:r>
            <a:r>
              <a:rPr lang="en-GB"/>
              <a:t> de </a:t>
            </a:r>
            <a:r>
              <a:rPr lang="en-GB" err="1"/>
              <a:t>cas</a:t>
            </a:r>
            <a:endParaRPr lang="en-GB"/>
          </a:p>
          <a:p>
            <a:endParaRPr lang="en-GB" sz="105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3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>
                <a:solidFill>
                  <a:srgbClr val="00539A"/>
                </a:solidFill>
              </a:rPr>
              <a:t>Impact direct</a:t>
            </a:r>
            <a:r>
              <a:rPr lang="fr-BE" sz="2800" b="0"/>
              <a:t> | Les taux de réussite changent drastiquement en fonction de l’ISE, principalement à cause des tests d’aptitude</a:t>
            </a:r>
            <a:endParaRPr lang="fr-BE" sz="2800"/>
          </a:p>
        </p:txBody>
      </p:sp>
      <p:sp>
        <p:nvSpPr>
          <p:cNvPr id="8" name="Ellipse 7"/>
          <p:cNvSpPr/>
          <p:nvPr/>
        </p:nvSpPr>
        <p:spPr>
          <a:xfrm>
            <a:off x="6024000" y="6635350"/>
            <a:ext cx="144000" cy="144000"/>
          </a:xfrm>
          <a:prstGeom prst="ellipse">
            <a:avLst/>
          </a:prstGeom>
          <a:solidFill>
            <a:srgbClr val="00539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AutoShape 2" descr="http://127.0.0.1:60650/chunk_output/s/14A1FA89/czmrev0erczf5/000010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3" name="Rectangle à coins arrondis 12"/>
          <p:cNvSpPr/>
          <p:nvPr/>
        </p:nvSpPr>
        <p:spPr>
          <a:xfrm>
            <a:off x="5150734" y="1284840"/>
            <a:ext cx="115747" cy="479186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ectangle à coins arrondis 14"/>
          <p:cNvSpPr/>
          <p:nvPr/>
        </p:nvSpPr>
        <p:spPr>
          <a:xfrm>
            <a:off x="5172607" y="4970297"/>
            <a:ext cx="72000" cy="1080000"/>
          </a:xfrm>
          <a:prstGeom prst="roundRect">
            <a:avLst>
              <a:gd name="adj" fmla="val 50000"/>
            </a:avLst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b="1"/>
          </a:p>
        </p:txBody>
      </p:sp>
      <p:sp>
        <p:nvSpPr>
          <p:cNvPr id="16" name="Ellipse 15"/>
          <p:cNvSpPr/>
          <p:nvPr/>
        </p:nvSpPr>
        <p:spPr>
          <a:xfrm>
            <a:off x="5028607" y="5330297"/>
            <a:ext cx="360000" cy="36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5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b="1"/>
          </a:p>
        </p:txBody>
      </p:sp>
      <p:pic>
        <p:nvPicPr>
          <p:cNvPr id="17" name="Picture 4" descr="Info Icon 414634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4" t="3231" r="10021" b="16913"/>
          <a:stretch/>
        </p:blipFill>
        <p:spPr bwMode="auto">
          <a:xfrm>
            <a:off x="5029780" y="5329115"/>
            <a:ext cx="358827" cy="36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e 17"/>
          <p:cNvGrpSpPr/>
          <p:nvPr/>
        </p:nvGrpSpPr>
        <p:grpSpPr>
          <a:xfrm>
            <a:off x="5451676" y="4874371"/>
            <a:ext cx="5902124" cy="1318084"/>
            <a:chOff x="5451676" y="4874371"/>
            <a:chExt cx="5902124" cy="1318084"/>
          </a:xfrm>
          <a:solidFill>
            <a:schemeClr val="bg1"/>
          </a:solidFill>
        </p:grpSpPr>
        <p:sp>
          <p:nvSpPr>
            <p:cNvPr id="19" name="Rectangle 18"/>
            <p:cNvSpPr/>
            <p:nvPr/>
          </p:nvSpPr>
          <p:spPr>
            <a:xfrm>
              <a:off x="5451676" y="5206292"/>
              <a:ext cx="5902124" cy="98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400" dirty="0">
                  <a:solidFill>
                    <a:schemeClr val="tx1"/>
                  </a:solidFill>
                </a:rPr>
                <a:t>Les </a:t>
              </a:r>
              <a:r>
                <a:rPr lang="en-GB" sz="1400" b="1" dirty="0">
                  <a:solidFill>
                    <a:srgbClr val="B63679"/>
                  </a:solidFill>
                </a:rPr>
                <a:t>tests </a:t>
              </a:r>
              <a:r>
                <a:rPr lang="en-GB" sz="1400" b="1" dirty="0" err="1">
                  <a:solidFill>
                    <a:srgbClr val="B63679"/>
                  </a:solidFill>
                </a:rPr>
                <a:t>d’aptitude</a:t>
              </a:r>
              <a:r>
                <a:rPr lang="en-GB" sz="1400" b="1" dirty="0">
                  <a:solidFill>
                    <a:srgbClr val="B63679"/>
                  </a:solidFill>
                </a:rPr>
                <a:t> </a:t>
              </a:r>
              <a:r>
                <a:rPr lang="en-GB" sz="1400" dirty="0" err="1" smtClean="0">
                  <a:solidFill>
                    <a:schemeClr val="tx1"/>
                  </a:solidFill>
                </a:rPr>
                <a:t>filtrent</a:t>
              </a:r>
              <a:r>
                <a:rPr lang="en-GB" sz="1400" dirty="0" smtClean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</a:rPr>
                <a:t>plus que les </a:t>
              </a:r>
              <a:r>
                <a:rPr lang="en-GB" sz="1400" b="1" dirty="0">
                  <a:solidFill>
                    <a:srgbClr val="BEBEBE"/>
                  </a:solidFill>
                </a:rPr>
                <a:t>TJS</a:t>
              </a:r>
              <a:r>
                <a:rPr lang="en-GB" sz="1400" dirty="0">
                  <a:solidFill>
                    <a:schemeClr val="tx1"/>
                  </a:solidFill>
                </a:rPr>
                <a:t>: </a:t>
              </a:r>
            </a:p>
            <a:p>
              <a:pPr marL="360363" indent="-180975">
                <a:buFont typeface="Arial" panose="020B0604020202020204" pitchFamily="34" charset="0"/>
                <a:buChar char="•"/>
              </a:pPr>
              <a:r>
                <a:rPr lang="en-GB" sz="1400" i="1" dirty="0">
                  <a:solidFill>
                    <a:schemeClr val="tx1"/>
                  </a:solidFill>
                </a:rPr>
                <a:t>23.4% </a:t>
              </a:r>
              <a:r>
                <a:rPr lang="en-GB" sz="1400" i="1" dirty="0" err="1">
                  <a:solidFill>
                    <a:schemeClr val="tx1"/>
                  </a:solidFill>
                </a:rPr>
                <a:t>réussissent</a:t>
              </a:r>
              <a:r>
                <a:rPr lang="en-GB" sz="1400" i="1" dirty="0">
                  <a:solidFill>
                    <a:schemeClr val="tx1"/>
                  </a:solidFill>
                </a:rPr>
                <a:t> </a:t>
              </a:r>
              <a:r>
                <a:rPr lang="en-GB" sz="1400" i="1" dirty="0" err="1">
                  <a:solidFill>
                    <a:schemeClr val="tx1"/>
                  </a:solidFill>
                </a:rPr>
                <a:t>tous</a:t>
              </a:r>
              <a:r>
                <a:rPr lang="en-GB" sz="1400" i="1" dirty="0">
                  <a:solidFill>
                    <a:schemeClr val="tx1"/>
                  </a:solidFill>
                </a:rPr>
                <a:t> les tests </a:t>
              </a:r>
              <a:r>
                <a:rPr lang="en-GB" sz="1400" i="1" dirty="0" err="1">
                  <a:solidFill>
                    <a:schemeClr val="tx1"/>
                  </a:solidFill>
                </a:rPr>
                <a:t>d’aptitude</a:t>
              </a:r>
              <a:r>
                <a:rPr lang="en-GB" sz="1400" i="1" dirty="0">
                  <a:solidFill>
                    <a:schemeClr val="tx1"/>
                  </a:solidFill>
                </a:rPr>
                <a:t> </a:t>
              </a:r>
              <a:r>
                <a:rPr lang="en-GB" sz="1400" i="1" dirty="0" err="1">
                  <a:solidFill>
                    <a:schemeClr val="tx1"/>
                  </a:solidFill>
                </a:rPr>
                <a:t>contre</a:t>
              </a:r>
              <a:r>
                <a:rPr lang="en-GB" sz="1400" i="1" dirty="0">
                  <a:solidFill>
                    <a:schemeClr val="tx1"/>
                  </a:solidFill>
                </a:rPr>
                <a:t> 76.5% pour les TJS</a:t>
              </a:r>
            </a:p>
            <a:p>
              <a:r>
                <a:rPr lang="en-GB" sz="1400" dirty="0">
                  <a:solidFill>
                    <a:schemeClr val="tx1"/>
                  </a:solidFill>
                </a:rPr>
                <a:t>Les </a:t>
              </a:r>
              <a:r>
                <a:rPr lang="en-GB" sz="1400" b="1" dirty="0">
                  <a:solidFill>
                    <a:srgbClr val="B63679"/>
                  </a:solidFill>
                </a:rPr>
                <a:t>tests </a:t>
              </a:r>
              <a:r>
                <a:rPr lang="en-GB" sz="1400" b="1" dirty="0" err="1">
                  <a:solidFill>
                    <a:srgbClr val="B63679"/>
                  </a:solidFill>
                </a:rPr>
                <a:t>d’aptitude</a:t>
              </a:r>
              <a:r>
                <a:rPr lang="en-GB" sz="1400" b="1" dirty="0">
                  <a:solidFill>
                    <a:srgbClr val="B63679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sont</a:t>
              </a:r>
              <a:r>
                <a:rPr lang="en-GB" sz="1400" dirty="0">
                  <a:solidFill>
                    <a:schemeClr val="tx1"/>
                  </a:solidFill>
                </a:rPr>
                <a:t> les plus discriminants et les plus </a:t>
              </a:r>
              <a:r>
                <a:rPr lang="en-GB" sz="1400" dirty="0" err="1">
                  <a:solidFill>
                    <a:schemeClr val="tx1"/>
                  </a:solidFill>
                </a:rPr>
                <a:t>importants</a:t>
              </a:r>
              <a:r>
                <a:rPr lang="en-GB" sz="1400" dirty="0">
                  <a:solidFill>
                    <a:schemeClr val="tx1"/>
                  </a:solidFill>
                </a:rPr>
                <a:t>:</a:t>
              </a:r>
            </a:p>
            <a:p>
              <a:pPr marL="360363" indent="-180975">
                <a:buFont typeface="Arial" panose="020B0604020202020204" pitchFamily="34" charset="0"/>
                <a:buChar char="•"/>
              </a:pPr>
              <a:r>
                <a:rPr lang="en-GB" sz="1400" i="1" dirty="0">
                  <a:solidFill>
                    <a:schemeClr val="tx1"/>
                  </a:solidFill>
                </a:rPr>
                <a:t>Les tests de </a:t>
              </a:r>
              <a:r>
                <a:rPr lang="en-GB" sz="1400" i="1" dirty="0" err="1">
                  <a:solidFill>
                    <a:schemeClr val="tx1"/>
                  </a:solidFill>
                </a:rPr>
                <a:t>jugement</a:t>
              </a:r>
              <a:r>
                <a:rPr lang="en-GB" sz="1400" i="1" dirty="0">
                  <a:solidFill>
                    <a:schemeClr val="tx1"/>
                  </a:solidFill>
                </a:rPr>
                <a:t> </a:t>
              </a:r>
              <a:r>
                <a:rPr lang="en-GB" sz="1400" i="1" dirty="0" err="1">
                  <a:solidFill>
                    <a:schemeClr val="tx1"/>
                  </a:solidFill>
                </a:rPr>
                <a:t>situationnel</a:t>
              </a:r>
              <a:r>
                <a:rPr lang="en-GB" sz="1400" i="1" dirty="0">
                  <a:solidFill>
                    <a:schemeClr val="tx1"/>
                  </a:solidFill>
                </a:rPr>
                <a:t> </a:t>
              </a:r>
              <a:r>
                <a:rPr lang="en-GB" sz="1400" i="1" dirty="0" err="1">
                  <a:solidFill>
                    <a:schemeClr val="tx1"/>
                  </a:solidFill>
                </a:rPr>
                <a:t>cumulent</a:t>
              </a:r>
              <a:r>
                <a:rPr lang="en-GB" sz="1400" i="1" dirty="0">
                  <a:solidFill>
                    <a:schemeClr val="tx1"/>
                  </a:solidFill>
                </a:rPr>
                <a:t> </a:t>
              </a:r>
              <a:r>
                <a:rPr lang="en-GB" sz="1400" i="1" dirty="0" err="1">
                  <a:solidFill>
                    <a:schemeClr val="tx1"/>
                  </a:solidFill>
                </a:rPr>
                <a:t>moins</a:t>
              </a:r>
              <a:r>
                <a:rPr lang="en-GB" sz="1400" i="1" dirty="0">
                  <a:solidFill>
                    <a:schemeClr val="tx1"/>
                  </a:solidFill>
                </a:rPr>
                <a:t> de 10% </a:t>
              </a:r>
              <a:r>
                <a:rPr lang="en-GB" sz="1400" i="1" dirty="0" err="1">
                  <a:solidFill>
                    <a:schemeClr val="tx1"/>
                  </a:solidFill>
                </a:rPr>
                <a:t>d’importance</a:t>
              </a:r>
              <a:endParaRPr lang="en-GB" sz="1400" i="1" dirty="0">
                <a:solidFill>
                  <a:schemeClr val="tx1"/>
                </a:solidFill>
              </a:endParaRPr>
            </a:p>
            <a:p>
              <a:endParaRPr lang="en-GB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451676" y="4874371"/>
              <a:ext cx="5902124" cy="336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600" b="1" dirty="0">
                  <a:solidFill>
                    <a:schemeClr val="tx1"/>
                  </a:solidFill>
                </a:rPr>
                <a:t>Importance des </a:t>
              </a:r>
              <a:r>
                <a:rPr lang="en-GB" sz="1600" b="1" dirty="0" err="1">
                  <a:solidFill>
                    <a:schemeClr val="tx1"/>
                  </a:solidFill>
                </a:rPr>
                <a:t>matières</a:t>
              </a:r>
              <a:r>
                <a:rPr lang="en-GB" sz="1600" b="1" dirty="0">
                  <a:solidFill>
                    <a:schemeClr val="tx1"/>
                  </a:solidFill>
                </a:rPr>
                <a:t> </a:t>
              </a:r>
              <a:r>
                <a:rPr lang="en-GB" sz="1600" b="1" dirty="0" err="1">
                  <a:solidFill>
                    <a:schemeClr val="tx1"/>
                  </a:solidFill>
                </a:rPr>
                <a:t>dans</a:t>
              </a:r>
              <a:r>
                <a:rPr lang="en-GB" sz="1600" b="1" dirty="0">
                  <a:solidFill>
                    <a:schemeClr val="tx1"/>
                  </a:solidFill>
                </a:rPr>
                <a:t> la </a:t>
              </a:r>
              <a:r>
                <a:rPr lang="en-GB" sz="1600" b="1" dirty="0" err="1">
                  <a:solidFill>
                    <a:schemeClr val="tx1"/>
                  </a:solidFill>
                </a:rPr>
                <a:t>sélection</a:t>
              </a:r>
              <a:endParaRPr lang="fr-BE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838200" y="1284840"/>
            <a:ext cx="3000131" cy="3668574"/>
          </a:xfrm>
          <a:prstGeom prst="rect">
            <a:avLst/>
          </a:prstGeom>
        </p:spPr>
      </p:pic>
      <p:graphicFrame>
        <p:nvGraphicFramePr>
          <p:cNvPr id="24" name="Tableau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330689"/>
              </p:ext>
            </p:extLst>
          </p:nvPr>
        </p:nvGraphicFramePr>
        <p:xfrm>
          <a:off x="3901400" y="1284842"/>
          <a:ext cx="1095672" cy="32122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7836">
                  <a:extLst>
                    <a:ext uri="{9D8B030D-6E8A-4147-A177-3AD203B41FA5}">
                      <a16:colId xmlns:a16="http://schemas.microsoft.com/office/drawing/2014/main" val="132949318"/>
                    </a:ext>
                  </a:extLst>
                </a:gridCol>
                <a:gridCol w="547836">
                  <a:extLst>
                    <a:ext uri="{9D8B030D-6E8A-4147-A177-3AD203B41FA5}">
                      <a16:colId xmlns:a16="http://schemas.microsoft.com/office/drawing/2014/main" val="1704830508"/>
                    </a:ext>
                  </a:extLst>
                </a:gridCol>
              </a:tblGrid>
              <a:tr h="48242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err="1">
                          <a:effectLst/>
                        </a:rPr>
                        <a:t>Taux</a:t>
                      </a:r>
                      <a:r>
                        <a:rPr lang="en-GB" sz="1200" b="1" u="none" strike="noStrike">
                          <a:effectLst/>
                        </a:rPr>
                        <a:t> de </a:t>
                      </a:r>
                    </a:p>
                    <a:p>
                      <a:pPr algn="l" fontAlgn="b"/>
                      <a:r>
                        <a:rPr lang="en-GB" sz="1200" b="1" u="none" strike="noStrike" err="1">
                          <a:effectLst/>
                        </a:rPr>
                        <a:t>réussite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err="1">
                          <a:effectLst/>
                        </a:rPr>
                        <a:t>Taux</a:t>
                      </a:r>
                      <a:r>
                        <a:rPr lang="en-GB" sz="1200" b="1" u="none" strike="noStrike">
                          <a:effectLst/>
                        </a:rPr>
                        <a:t> </a:t>
                      </a:r>
                      <a:r>
                        <a:rPr lang="en-GB" sz="1200" b="1" u="none" strike="noStrike" err="1">
                          <a:effectLst/>
                        </a:rPr>
                        <a:t>indexé</a:t>
                      </a:r>
                      <a:r>
                        <a:rPr lang="en-GB" sz="1200" b="1" u="none" strike="noStrike">
                          <a:effectLst/>
                        </a:rPr>
                        <a:t> 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500518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>
                          <a:solidFill>
                            <a:srgbClr val="00539A"/>
                          </a:solidFill>
                          <a:effectLst/>
                        </a:rPr>
                        <a:t>10,9%</a:t>
                      </a:r>
                      <a:endParaRPr lang="en-GB" sz="1200" b="1" i="0" u="none" strike="noStrike">
                        <a:solidFill>
                          <a:srgbClr val="00539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1,00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069862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14,4%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1,32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47254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18,5%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1,70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8720103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21,1%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1,94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291659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22,3%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2,05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852420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22,3%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2,05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157721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24,6%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2,26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2415051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24,3%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2,23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97766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28,5%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2,61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0024875"/>
                  </a:ext>
                </a:extLst>
              </a:tr>
              <a:tr h="268439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>
                          <a:solidFill>
                            <a:srgbClr val="00539A"/>
                          </a:solidFill>
                          <a:effectLst/>
                        </a:rPr>
                        <a:t>31,2%</a:t>
                      </a:r>
                      <a:endParaRPr lang="en-GB" sz="1200" b="1" i="0" u="none" strike="noStrike">
                        <a:solidFill>
                          <a:srgbClr val="00539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>
                          <a:solidFill>
                            <a:srgbClr val="00539A"/>
                          </a:solidFill>
                          <a:effectLst/>
                        </a:rPr>
                        <a:t>2,86</a:t>
                      </a:r>
                      <a:endParaRPr lang="en-GB" sz="1200" b="1" i="0" u="none" strike="noStrike">
                        <a:solidFill>
                          <a:srgbClr val="00539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494670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>
                          <a:effectLst/>
                        </a:rPr>
                        <a:t>19,9%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>
                          <a:effectLst/>
                        </a:rPr>
                        <a:t>1,83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1210192"/>
                  </a:ext>
                </a:extLst>
              </a:tr>
            </a:tbl>
          </a:graphicData>
        </a:graphic>
      </p:graphicFrame>
      <p:sp>
        <p:nvSpPr>
          <p:cNvPr id="25" name="Rectangle à coins arrondis 24"/>
          <p:cNvSpPr/>
          <p:nvPr/>
        </p:nvSpPr>
        <p:spPr>
          <a:xfrm>
            <a:off x="3849455" y="4279692"/>
            <a:ext cx="954893" cy="442558"/>
          </a:xfrm>
          <a:prstGeom prst="roundRect">
            <a:avLst/>
          </a:prstGeom>
          <a:noFill/>
          <a:ln>
            <a:solidFill>
              <a:srgbClr val="005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BE" sz="1200">
                <a:solidFill>
                  <a:srgbClr val="00539A"/>
                </a:solidFill>
              </a:rPr>
              <a:t>moyenne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38200" y="4874372"/>
            <a:ext cx="4158872" cy="131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Les 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élèves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 les plus 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défavorisés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osent-ils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répondre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 à 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moins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 de 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Y-a-t-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il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 des 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matières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 plus 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discriminantes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 que les 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autres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err="1">
                <a:solidFill>
                  <a:srgbClr val="00539A"/>
                </a:solidFill>
              </a:rPr>
              <a:t>Quelle</a:t>
            </a:r>
            <a:r>
              <a:rPr lang="en-GB" sz="1400" b="1">
                <a:solidFill>
                  <a:srgbClr val="00539A"/>
                </a:solidFill>
              </a:rPr>
              <a:t> </a:t>
            </a:r>
            <a:r>
              <a:rPr lang="en-GB" sz="1400" b="1" err="1">
                <a:solidFill>
                  <a:srgbClr val="00539A"/>
                </a:solidFill>
              </a:rPr>
              <a:t>est</a:t>
            </a:r>
            <a:r>
              <a:rPr lang="en-GB" sz="1400" b="1">
                <a:solidFill>
                  <a:srgbClr val="00539A"/>
                </a:solidFill>
              </a:rPr>
              <a:t> </a:t>
            </a:r>
            <a:r>
              <a:rPr lang="en-GB" sz="1400" b="1" err="1">
                <a:solidFill>
                  <a:srgbClr val="00539A"/>
                </a:solidFill>
              </a:rPr>
              <a:t>l’importance</a:t>
            </a:r>
            <a:r>
              <a:rPr lang="en-GB" sz="1400" b="1">
                <a:solidFill>
                  <a:srgbClr val="00539A"/>
                </a:solidFill>
              </a:rPr>
              <a:t> de </a:t>
            </a:r>
            <a:r>
              <a:rPr lang="en-GB" sz="1400" b="1" err="1">
                <a:solidFill>
                  <a:srgbClr val="00539A"/>
                </a:solidFill>
              </a:rPr>
              <a:t>ces</a:t>
            </a:r>
            <a:r>
              <a:rPr lang="en-GB" sz="1400" b="1">
                <a:solidFill>
                  <a:srgbClr val="00539A"/>
                </a:solidFill>
              </a:rPr>
              <a:t> </a:t>
            </a:r>
            <a:r>
              <a:rPr lang="en-GB" sz="1400" b="1" err="1">
                <a:solidFill>
                  <a:srgbClr val="00539A"/>
                </a:solidFill>
              </a:rPr>
              <a:t>matières</a:t>
            </a:r>
            <a:r>
              <a:rPr lang="en-GB" sz="1400" b="1">
                <a:solidFill>
                  <a:srgbClr val="00539A"/>
                </a:solidFill>
              </a:rPr>
              <a:t> </a:t>
            </a:r>
            <a:r>
              <a:rPr lang="en-GB" sz="1400" b="1" err="1">
                <a:solidFill>
                  <a:srgbClr val="00539A"/>
                </a:solidFill>
              </a:rPr>
              <a:t>discriminantes</a:t>
            </a:r>
            <a:r>
              <a:rPr lang="en-GB" sz="1400" b="1">
                <a:solidFill>
                  <a:srgbClr val="00539A"/>
                </a:solidFill>
              </a:rPr>
              <a:t>?</a:t>
            </a:r>
          </a:p>
          <a:p>
            <a:endParaRPr lang="en-GB" sz="1400" b="1">
              <a:solidFill>
                <a:schemeClr val="tx1"/>
              </a:solidFill>
            </a:endParaRPr>
          </a:p>
          <a:p>
            <a:endParaRPr lang="fr-BE" sz="1400" b="1">
              <a:solidFill>
                <a:schemeClr val="tx1"/>
              </a:solidFill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76" y="7714567"/>
            <a:ext cx="5902124" cy="3642453"/>
          </a:xfrm>
          <a:prstGeom prst="rect">
            <a:avLst/>
          </a:prstGeom>
        </p:spPr>
      </p:pic>
      <p:grpSp>
        <p:nvGrpSpPr>
          <p:cNvPr id="29" name="Groupe 28"/>
          <p:cNvGrpSpPr/>
          <p:nvPr/>
        </p:nvGrpSpPr>
        <p:grpSpPr>
          <a:xfrm>
            <a:off x="5451676" y="11310742"/>
            <a:ext cx="5902124" cy="1318084"/>
            <a:chOff x="5451676" y="4874371"/>
            <a:chExt cx="5902124" cy="1318084"/>
          </a:xfrm>
          <a:solidFill>
            <a:schemeClr val="bg1"/>
          </a:solidFill>
        </p:grpSpPr>
        <p:sp>
          <p:nvSpPr>
            <p:cNvPr id="30" name="Rectangle 29"/>
            <p:cNvSpPr/>
            <p:nvPr/>
          </p:nvSpPr>
          <p:spPr>
            <a:xfrm>
              <a:off x="5451676" y="5206292"/>
              <a:ext cx="5902124" cy="98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400" dirty="0">
                  <a:solidFill>
                    <a:schemeClr val="tx1"/>
                  </a:solidFill>
                </a:rPr>
                <a:t>Les </a:t>
              </a:r>
              <a:r>
                <a:rPr lang="en-GB" sz="1400" b="1" dirty="0">
                  <a:solidFill>
                    <a:srgbClr val="B63679"/>
                  </a:solidFill>
                </a:rPr>
                <a:t>tests </a:t>
              </a:r>
              <a:r>
                <a:rPr lang="en-GB" sz="1400" b="1" dirty="0" err="1">
                  <a:solidFill>
                    <a:srgbClr val="B63679"/>
                  </a:solidFill>
                </a:rPr>
                <a:t>d’aptitude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sont</a:t>
              </a:r>
              <a:r>
                <a:rPr lang="en-GB" sz="1400" dirty="0">
                  <a:solidFill>
                    <a:schemeClr val="tx1"/>
                  </a:solidFill>
                </a:rPr>
                <a:t> plus </a:t>
              </a:r>
              <a:r>
                <a:rPr lang="en-GB" sz="1400" dirty="0" err="1">
                  <a:solidFill>
                    <a:schemeClr val="tx1"/>
                  </a:solidFill>
                </a:rPr>
                <a:t>difficiles</a:t>
              </a:r>
              <a:r>
                <a:rPr lang="en-GB" sz="1400" dirty="0">
                  <a:solidFill>
                    <a:schemeClr val="tx1"/>
                  </a:solidFill>
                </a:rPr>
                <a:t> (</a:t>
              </a:r>
              <a:r>
                <a:rPr lang="en-GB" sz="1400" dirty="0" err="1">
                  <a:solidFill>
                    <a:schemeClr val="tx1"/>
                  </a:solidFill>
                </a:rPr>
                <a:t>moyenne</a:t>
              </a:r>
              <a:r>
                <a:rPr lang="en-GB" sz="1400" dirty="0">
                  <a:solidFill>
                    <a:schemeClr val="tx1"/>
                  </a:solidFill>
                </a:rPr>
                <a:t> &lt;) et plus </a:t>
              </a:r>
              <a:r>
                <a:rPr lang="en-GB" sz="1400" dirty="0" err="1">
                  <a:solidFill>
                    <a:schemeClr val="tx1"/>
                  </a:solidFill>
                </a:rPr>
                <a:t>discriminatoires</a:t>
              </a:r>
              <a:r>
                <a:rPr lang="en-GB" sz="1400" dirty="0">
                  <a:solidFill>
                    <a:schemeClr val="tx1"/>
                  </a:solidFill>
                </a:rPr>
                <a:t> (delta &gt;) que les </a:t>
              </a:r>
              <a:r>
                <a:rPr lang="en-GB" sz="1400" b="1" dirty="0">
                  <a:solidFill>
                    <a:schemeClr val="tx1"/>
                  </a:solidFill>
                </a:rPr>
                <a:t>tests de </a:t>
              </a:r>
              <a:r>
                <a:rPr lang="en-GB" sz="1400" b="1" dirty="0" err="1">
                  <a:solidFill>
                    <a:schemeClr val="tx1"/>
                  </a:solidFill>
                </a:rPr>
                <a:t>jugement</a:t>
              </a:r>
              <a:r>
                <a:rPr lang="en-GB" sz="1400" b="1" dirty="0">
                  <a:solidFill>
                    <a:schemeClr val="tx1"/>
                  </a:solidFill>
                </a:rPr>
                <a:t> </a:t>
              </a:r>
              <a:r>
                <a:rPr lang="en-GB" sz="1400" b="1" dirty="0" err="1">
                  <a:solidFill>
                    <a:schemeClr val="tx1"/>
                  </a:solidFill>
                </a:rPr>
                <a:t>situationnel</a:t>
              </a:r>
              <a:r>
                <a:rPr lang="en-GB" sz="1400" b="1" dirty="0">
                  <a:solidFill>
                    <a:schemeClr val="tx1"/>
                  </a:solidFill>
                </a:rPr>
                <a:t> (TJS):</a:t>
              </a:r>
            </a:p>
            <a:p>
              <a:pPr marL="179388" indent="180975">
                <a:buFont typeface="Arial" panose="020B0604020202020204" pitchFamily="34" charset="0"/>
                <a:buChar char="•"/>
              </a:pPr>
              <a:r>
                <a:rPr lang="en-GB" sz="1400" i="1" dirty="0">
                  <a:solidFill>
                    <a:schemeClr val="tx1"/>
                  </a:solidFill>
                </a:rPr>
                <a:t>Delta de 2.63 points en Physique pour </a:t>
              </a:r>
              <a:r>
                <a:rPr lang="en-GB" sz="1400" i="1" dirty="0" err="1">
                  <a:solidFill>
                    <a:schemeClr val="tx1"/>
                  </a:solidFill>
                </a:rPr>
                <a:t>une</a:t>
              </a:r>
              <a:r>
                <a:rPr lang="en-GB" sz="1400" i="1" dirty="0">
                  <a:solidFill>
                    <a:schemeClr val="tx1"/>
                  </a:solidFill>
                </a:rPr>
                <a:t> </a:t>
              </a:r>
              <a:r>
                <a:rPr lang="en-GB" sz="1400" i="1" dirty="0" err="1">
                  <a:solidFill>
                    <a:schemeClr val="tx1"/>
                  </a:solidFill>
                </a:rPr>
                <a:t>moyenne</a:t>
              </a:r>
              <a:r>
                <a:rPr lang="en-GB" sz="1400" i="1" dirty="0">
                  <a:solidFill>
                    <a:schemeClr val="tx1"/>
                  </a:solidFill>
                </a:rPr>
                <a:t> de 7.64 (</a:t>
              </a:r>
              <a:r>
                <a:rPr lang="en-GB" sz="1400" i="1" dirty="0" err="1">
                  <a:solidFill>
                    <a:schemeClr val="tx1"/>
                  </a:solidFill>
                </a:rPr>
                <a:t>soit</a:t>
              </a:r>
              <a:r>
                <a:rPr lang="en-GB" sz="1400" i="1" dirty="0">
                  <a:solidFill>
                    <a:schemeClr val="tx1"/>
                  </a:solidFill>
                </a:rPr>
                <a:t> 34.43%)</a:t>
              </a:r>
            </a:p>
            <a:p>
              <a:pPr marL="179388" indent="180975">
                <a:buFont typeface="Arial" panose="020B0604020202020204" pitchFamily="34" charset="0"/>
                <a:buChar char="•"/>
              </a:pPr>
              <a:r>
                <a:rPr lang="en-GB" sz="1400" i="1" dirty="0" err="1">
                  <a:solidFill>
                    <a:schemeClr val="tx1"/>
                  </a:solidFill>
                </a:rPr>
                <a:t>Différence</a:t>
              </a:r>
              <a:r>
                <a:rPr lang="en-GB" sz="1400" i="1" dirty="0">
                  <a:solidFill>
                    <a:schemeClr val="tx1"/>
                  </a:solidFill>
                </a:rPr>
                <a:t> de 31.55% pour les tests </a:t>
              </a:r>
              <a:r>
                <a:rPr lang="en-GB" sz="1400" i="1" dirty="0" err="1">
                  <a:solidFill>
                    <a:schemeClr val="tx1"/>
                  </a:solidFill>
                </a:rPr>
                <a:t>d’aptitude</a:t>
              </a:r>
              <a:r>
                <a:rPr lang="en-GB" sz="1400" i="1" dirty="0">
                  <a:solidFill>
                    <a:schemeClr val="tx1"/>
                  </a:solidFill>
                </a:rPr>
                <a:t> </a:t>
              </a:r>
              <a:r>
                <a:rPr lang="en-GB" sz="1400" i="1" dirty="0" err="1">
                  <a:solidFill>
                    <a:schemeClr val="tx1"/>
                  </a:solidFill>
                </a:rPr>
                <a:t>contre</a:t>
              </a:r>
              <a:r>
                <a:rPr lang="en-GB" sz="1400" i="1" dirty="0">
                  <a:solidFill>
                    <a:schemeClr val="tx1"/>
                  </a:solidFill>
                </a:rPr>
                <a:t> 11.9% pour les TJS</a:t>
              </a:r>
            </a:p>
            <a:p>
              <a:endParaRPr lang="fr-BE" sz="1400" b="1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451676" y="4874371"/>
              <a:ext cx="5902124" cy="336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600" b="1" dirty="0" err="1">
                  <a:solidFill>
                    <a:schemeClr val="tx1"/>
                  </a:solidFill>
                </a:rPr>
                <a:t>Différence</a:t>
              </a:r>
              <a:r>
                <a:rPr lang="en-GB" sz="1600" b="1" dirty="0">
                  <a:solidFill>
                    <a:schemeClr val="tx1"/>
                  </a:solidFill>
                </a:rPr>
                <a:t> de score en </a:t>
              </a:r>
              <a:r>
                <a:rPr lang="en-GB" sz="1600" b="1" dirty="0" err="1">
                  <a:solidFill>
                    <a:schemeClr val="tx1"/>
                  </a:solidFill>
                </a:rPr>
                <a:t>fonction</a:t>
              </a:r>
              <a:r>
                <a:rPr lang="en-GB" sz="1600" b="1" dirty="0">
                  <a:solidFill>
                    <a:schemeClr val="tx1"/>
                  </a:solidFill>
                </a:rPr>
                <a:t> de la </a:t>
              </a:r>
              <a:r>
                <a:rPr lang="en-GB" sz="1600" b="1" dirty="0" err="1">
                  <a:solidFill>
                    <a:schemeClr val="tx1"/>
                  </a:solidFill>
                </a:rPr>
                <a:t>moyenne</a:t>
              </a:r>
              <a:endParaRPr lang="fr-BE" sz="1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182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PARTIE 3 | </a:t>
            </a:r>
            <a:r>
              <a:rPr lang="en-GB" err="1"/>
              <a:t>Étude</a:t>
            </a:r>
            <a:r>
              <a:rPr lang="en-GB"/>
              <a:t> de </a:t>
            </a:r>
            <a:r>
              <a:rPr lang="en-GB" err="1"/>
              <a:t>cas</a:t>
            </a:r>
            <a:endParaRPr lang="en-GB"/>
          </a:p>
          <a:p>
            <a:endParaRPr lang="en-GB" sz="105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4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Impact indirect</a:t>
            </a:r>
            <a:r>
              <a:rPr lang="fr-BE" sz="2800" b="0" dirty="0"/>
              <a:t> | Les taux de réussite et de diplomation augmentent drastiquement, et </a:t>
            </a:r>
            <a:r>
              <a:rPr lang="fr-BE" sz="2800" b="0" dirty="0" smtClean="0"/>
              <a:t>la corrélation entre diplomation et ISE </a:t>
            </a:r>
            <a:r>
              <a:rPr lang="fr-BE" sz="2800" b="0" dirty="0"/>
              <a:t>s’atténue</a:t>
            </a:r>
            <a:endParaRPr lang="fr-BE" sz="2800" dirty="0"/>
          </a:p>
        </p:txBody>
      </p:sp>
      <p:sp>
        <p:nvSpPr>
          <p:cNvPr id="8" name="Ellipse 7"/>
          <p:cNvSpPr/>
          <p:nvPr/>
        </p:nvSpPr>
        <p:spPr>
          <a:xfrm>
            <a:off x="6024000" y="6635350"/>
            <a:ext cx="144000" cy="144000"/>
          </a:xfrm>
          <a:prstGeom prst="ellipse">
            <a:avLst/>
          </a:prstGeom>
          <a:solidFill>
            <a:srgbClr val="00539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00" y="1339478"/>
            <a:ext cx="10875600" cy="485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870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PARTIE 3 | </a:t>
            </a:r>
            <a:r>
              <a:rPr lang="en-GB" err="1"/>
              <a:t>Étude</a:t>
            </a:r>
            <a:r>
              <a:rPr lang="en-GB"/>
              <a:t> de </a:t>
            </a:r>
            <a:r>
              <a:rPr lang="en-GB" err="1"/>
              <a:t>cas</a:t>
            </a:r>
            <a:endParaRPr lang="en-GB"/>
          </a:p>
          <a:p>
            <a:endParaRPr lang="en-GB" sz="105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4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 dirty="0" smtClean="0">
                <a:solidFill>
                  <a:srgbClr val="00539A"/>
                </a:solidFill>
              </a:rPr>
              <a:t>Impact indirect</a:t>
            </a:r>
            <a:r>
              <a:rPr lang="fr-BE" sz="2800" b="0" dirty="0" smtClean="0"/>
              <a:t> | Les taux de réussite et de diplomation augmentent drastiquement, et la corrélation entre diplomation et ISE s’atténue</a:t>
            </a:r>
            <a:endParaRPr lang="fr-BE" sz="2800" dirty="0"/>
          </a:p>
        </p:txBody>
      </p:sp>
      <p:sp>
        <p:nvSpPr>
          <p:cNvPr id="8" name="Ellipse 7"/>
          <p:cNvSpPr/>
          <p:nvPr/>
        </p:nvSpPr>
        <p:spPr>
          <a:xfrm>
            <a:off x="6024000" y="6635350"/>
            <a:ext cx="144000" cy="144000"/>
          </a:xfrm>
          <a:prstGeom prst="ellipse">
            <a:avLst/>
          </a:prstGeom>
          <a:solidFill>
            <a:srgbClr val="00539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67156" b="52085"/>
          <a:stretch/>
        </p:blipFill>
        <p:spPr>
          <a:xfrm>
            <a:off x="838200" y="1945270"/>
            <a:ext cx="5329800" cy="3471649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838200" y="1321964"/>
            <a:ext cx="1702594" cy="307181"/>
          </a:xfrm>
          <a:prstGeom prst="roundRect">
            <a:avLst/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/>
              <a:t>Réussite (tous)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2590800" y="1321963"/>
            <a:ext cx="1702594" cy="30718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>
                <a:solidFill>
                  <a:schemeClr val="bg1">
                    <a:lumMod val="65000"/>
                  </a:schemeClr>
                </a:solidFill>
              </a:rPr>
              <a:t>Équité (selon l’ISE)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1629144"/>
            <a:ext cx="19191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i="1" err="1">
                <a:solidFill>
                  <a:schemeClr val="bg1">
                    <a:lumMod val="65000"/>
                  </a:schemeClr>
                </a:solidFill>
              </a:rPr>
              <a:t>Domaines</a:t>
            </a:r>
            <a:r>
              <a:rPr lang="en-GB" sz="1000" i="1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000" i="1" err="1">
                <a:solidFill>
                  <a:schemeClr val="bg1">
                    <a:lumMod val="65000"/>
                  </a:schemeClr>
                </a:solidFill>
              </a:rPr>
              <a:t>d’études</a:t>
            </a:r>
            <a:r>
              <a:rPr lang="en-GB" sz="1000" i="1">
                <a:solidFill>
                  <a:schemeClr val="bg1">
                    <a:lumMod val="65000"/>
                  </a:schemeClr>
                </a:solidFill>
              </a:rPr>
              <a:t>: MED &amp; DENT</a:t>
            </a:r>
            <a:endParaRPr lang="fr-BE" sz="100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Groupe 16"/>
          <p:cNvGrpSpPr/>
          <p:nvPr/>
        </p:nvGrpSpPr>
        <p:grpSpPr>
          <a:xfrm>
            <a:off x="6486039" y="1285160"/>
            <a:ext cx="6047047" cy="4791872"/>
            <a:chOff x="6486039" y="1285160"/>
            <a:chExt cx="6047047" cy="4791872"/>
          </a:xfrm>
        </p:grpSpPr>
        <p:sp>
          <p:nvSpPr>
            <p:cNvPr id="16" name="Rectangle avec coins arrondis du même côté 15"/>
            <p:cNvSpPr/>
            <p:nvPr/>
          </p:nvSpPr>
          <p:spPr>
            <a:xfrm rot="5400000">
              <a:off x="7237766" y="781713"/>
              <a:ext cx="4791869" cy="5798770"/>
            </a:xfrm>
            <a:prstGeom prst="round2SameRect">
              <a:avLst>
                <a:gd name="adj1" fmla="val 553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" name="Rectangle à coins arrondis 11"/>
            <p:cNvSpPr/>
            <p:nvPr/>
          </p:nvSpPr>
          <p:spPr>
            <a:xfrm>
              <a:off x="6723937" y="1285160"/>
              <a:ext cx="64204" cy="4791869"/>
            </a:xfrm>
            <a:prstGeom prst="roundRect">
              <a:avLst>
                <a:gd name="adj" fmla="val 50000"/>
              </a:avLst>
            </a:prstGeom>
            <a:solidFill>
              <a:srgbClr val="00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3" name="Ellipse 12"/>
            <p:cNvSpPr/>
            <p:nvPr/>
          </p:nvSpPr>
          <p:spPr>
            <a:xfrm>
              <a:off x="6486039" y="3411095"/>
              <a:ext cx="540000" cy="54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5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b="1"/>
            </a:p>
          </p:txBody>
        </p:sp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6039" y="3501095"/>
              <a:ext cx="360000" cy="360000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7344078" y="1285159"/>
            <a:ext cx="3492991" cy="4791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dirty="0">
                <a:solidFill>
                  <a:srgbClr val="00539A"/>
                </a:solidFill>
              </a:rPr>
              <a:t>CONSTAT</a:t>
            </a:r>
            <a:endParaRPr lang="en-GB" sz="1400" dirty="0">
              <a:solidFill>
                <a:schemeClr val="tx1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Le </a:t>
            </a:r>
            <a:r>
              <a:rPr lang="en-GB" sz="1400" dirty="0" err="1">
                <a:solidFill>
                  <a:schemeClr val="tx1"/>
                </a:solidFill>
              </a:rPr>
              <a:t>taux</a:t>
            </a:r>
            <a:r>
              <a:rPr lang="en-GB" sz="1400" dirty="0">
                <a:solidFill>
                  <a:schemeClr val="tx1"/>
                </a:solidFill>
              </a:rPr>
              <a:t> de </a:t>
            </a:r>
            <a:r>
              <a:rPr lang="en-GB" sz="1400" b="1" dirty="0" err="1">
                <a:solidFill>
                  <a:srgbClr val="00539A"/>
                </a:solidFill>
              </a:rPr>
              <a:t>réussite</a:t>
            </a:r>
            <a:r>
              <a:rPr lang="en-GB" sz="1400" dirty="0">
                <a:solidFill>
                  <a:schemeClr val="tx1"/>
                </a:solidFill>
              </a:rPr>
              <a:t> en première </a:t>
            </a:r>
            <a:r>
              <a:rPr lang="en-GB" sz="1400" dirty="0" err="1">
                <a:solidFill>
                  <a:schemeClr val="tx1"/>
                </a:solidFill>
              </a:rPr>
              <a:t>est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b="1" dirty="0">
                <a:solidFill>
                  <a:srgbClr val="00539A"/>
                </a:solidFill>
              </a:rPr>
              <a:t>4.2x</a:t>
            </a:r>
            <a:r>
              <a:rPr lang="en-GB" sz="1400" dirty="0">
                <a:solidFill>
                  <a:schemeClr val="tx1"/>
                </a:solidFill>
              </a:rPr>
              <a:t> plus haut </a:t>
            </a:r>
            <a:r>
              <a:rPr lang="en-GB" sz="1400" dirty="0" err="1">
                <a:solidFill>
                  <a:schemeClr val="tx1"/>
                </a:solidFill>
              </a:rPr>
              <a:t>qu’avant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l’examen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d’entrée</a:t>
            </a:r>
            <a:r>
              <a:rPr lang="en-GB" sz="1400" dirty="0">
                <a:solidFill>
                  <a:schemeClr val="tx1"/>
                </a:solidFill>
              </a:rPr>
              <a:t> et le </a:t>
            </a:r>
            <a:r>
              <a:rPr lang="en-GB" sz="1400" dirty="0" err="1">
                <a:solidFill>
                  <a:schemeClr val="tx1"/>
                </a:solidFill>
              </a:rPr>
              <a:t>taux</a:t>
            </a:r>
            <a:r>
              <a:rPr lang="en-GB" sz="1400" dirty="0">
                <a:solidFill>
                  <a:schemeClr val="tx1"/>
                </a:solidFill>
              </a:rPr>
              <a:t> de </a:t>
            </a:r>
            <a:r>
              <a:rPr lang="en-GB" sz="1400" b="1" dirty="0" err="1">
                <a:solidFill>
                  <a:srgbClr val="00539A"/>
                </a:solidFill>
              </a:rPr>
              <a:t>diplomation</a:t>
            </a:r>
            <a:r>
              <a:rPr lang="en-GB" sz="1400" dirty="0">
                <a:solidFill>
                  <a:schemeClr val="tx1"/>
                </a:solidFill>
              </a:rPr>
              <a:t> à temps </a:t>
            </a:r>
            <a:r>
              <a:rPr lang="en-GB" sz="1400" dirty="0" err="1">
                <a:solidFill>
                  <a:schemeClr val="tx1"/>
                </a:solidFill>
              </a:rPr>
              <a:t>est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b="1" dirty="0">
                <a:solidFill>
                  <a:srgbClr val="00539A"/>
                </a:solidFill>
              </a:rPr>
              <a:t>4.6x</a:t>
            </a:r>
            <a:r>
              <a:rPr lang="en-GB" sz="1400" dirty="0">
                <a:solidFill>
                  <a:schemeClr val="tx1"/>
                </a:solidFill>
              </a:rPr>
              <a:t> plus haut </a:t>
            </a:r>
            <a:r>
              <a:rPr lang="en-GB" sz="1400" dirty="0" err="1">
                <a:solidFill>
                  <a:schemeClr val="tx1"/>
                </a:solidFill>
              </a:rPr>
              <a:t>qu’avant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/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rgbClr val="00539A"/>
                </a:solidFill>
              </a:rPr>
              <a:t>INTERPRÉTATION</a:t>
            </a:r>
            <a:endParaRPr lang="en-GB" sz="1400" dirty="0">
              <a:solidFill>
                <a:schemeClr val="tx1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fr-BE" sz="1400" dirty="0">
                <a:solidFill>
                  <a:schemeClr val="tx1"/>
                </a:solidFill>
              </a:rPr>
              <a:t>L’examen d’entrée est un </a:t>
            </a:r>
            <a:r>
              <a:rPr lang="fr-BE" sz="1400" b="1" dirty="0">
                <a:solidFill>
                  <a:srgbClr val="00539A"/>
                </a:solidFill>
              </a:rPr>
              <a:t>bon prédicteur </a:t>
            </a:r>
            <a:r>
              <a:rPr lang="fr-BE" sz="1400" dirty="0">
                <a:solidFill>
                  <a:schemeClr val="tx1"/>
                </a:solidFill>
              </a:rPr>
              <a:t>de réussite dans le premier cycle universitaire, il permet de sélectionner des candidats avec des connaissances suffisantes pour réussir dans le premier cycle supérieur</a:t>
            </a:r>
            <a:endParaRPr lang="fr-B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891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e 47"/>
          <p:cNvGrpSpPr/>
          <p:nvPr/>
        </p:nvGrpSpPr>
        <p:grpSpPr>
          <a:xfrm>
            <a:off x="6486039" y="1285160"/>
            <a:ext cx="6047047" cy="4791872"/>
            <a:chOff x="6486039" y="1285160"/>
            <a:chExt cx="6047047" cy="4791872"/>
          </a:xfrm>
        </p:grpSpPr>
        <p:sp>
          <p:nvSpPr>
            <p:cNvPr id="49" name="Rectangle avec coins arrondis du même côté 48"/>
            <p:cNvSpPr/>
            <p:nvPr/>
          </p:nvSpPr>
          <p:spPr>
            <a:xfrm rot="5400000">
              <a:off x="7237766" y="781713"/>
              <a:ext cx="4791869" cy="5798770"/>
            </a:xfrm>
            <a:prstGeom prst="round2SameRect">
              <a:avLst>
                <a:gd name="adj1" fmla="val 553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0" name="Rectangle à coins arrondis 49"/>
            <p:cNvSpPr/>
            <p:nvPr/>
          </p:nvSpPr>
          <p:spPr>
            <a:xfrm>
              <a:off x="6723937" y="1285160"/>
              <a:ext cx="64204" cy="4791869"/>
            </a:xfrm>
            <a:prstGeom prst="roundRect">
              <a:avLst>
                <a:gd name="adj" fmla="val 50000"/>
              </a:avLst>
            </a:prstGeom>
            <a:solidFill>
              <a:srgbClr val="00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1" name="Ellipse 50"/>
            <p:cNvSpPr/>
            <p:nvPr/>
          </p:nvSpPr>
          <p:spPr>
            <a:xfrm>
              <a:off x="6486039" y="3411095"/>
              <a:ext cx="540000" cy="54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5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b="1"/>
            </a:p>
          </p:txBody>
        </p:sp>
        <p:pic>
          <p:nvPicPr>
            <p:cNvPr id="52" name="Image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6039" y="3501095"/>
              <a:ext cx="360000" cy="360000"/>
            </a:xfrm>
            <a:prstGeom prst="rect">
              <a:avLst/>
            </a:prstGeom>
          </p:spPr>
        </p:pic>
      </p:grp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PARTIE 3 | </a:t>
            </a:r>
            <a:r>
              <a:rPr lang="en-GB" err="1"/>
              <a:t>Étude</a:t>
            </a:r>
            <a:r>
              <a:rPr lang="en-GB"/>
              <a:t> de </a:t>
            </a:r>
            <a:r>
              <a:rPr lang="en-GB" err="1"/>
              <a:t>cas</a:t>
            </a:r>
            <a:endParaRPr lang="en-GB"/>
          </a:p>
          <a:p>
            <a:endParaRPr lang="en-GB" sz="105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4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 dirty="0" smtClean="0">
                <a:solidFill>
                  <a:srgbClr val="00539A"/>
                </a:solidFill>
              </a:rPr>
              <a:t>Impact indirect</a:t>
            </a:r>
            <a:r>
              <a:rPr lang="fr-BE" sz="2800" b="0" dirty="0" smtClean="0"/>
              <a:t> | Les taux de réussite et de diplomation augmentent drastiquement, et la corrélation entre diplomation et ISE s’atténue</a:t>
            </a:r>
            <a:endParaRPr lang="fr-BE" sz="2800" dirty="0"/>
          </a:p>
        </p:txBody>
      </p:sp>
      <p:sp>
        <p:nvSpPr>
          <p:cNvPr id="8" name="Ellipse 7"/>
          <p:cNvSpPr/>
          <p:nvPr/>
        </p:nvSpPr>
        <p:spPr>
          <a:xfrm>
            <a:off x="6024000" y="6635350"/>
            <a:ext cx="144000" cy="144000"/>
          </a:xfrm>
          <a:prstGeom prst="ellipse">
            <a:avLst/>
          </a:prstGeom>
          <a:solidFill>
            <a:srgbClr val="00539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6" t="-502" r="33659" b="52586"/>
          <a:stretch/>
        </p:blipFill>
        <p:spPr>
          <a:xfrm>
            <a:off x="838200" y="1945270"/>
            <a:ext cx="5329800" cy="3471649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838200" y="1321964"/>
            <a:ext cx="1702594" cy="307181"/>
          </a:xfrm>
          <a:prstGeom prst="roundRect">
            <a:avLst/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/>
              <a:t>Réussite (tous)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2590800" y="1321963"/>
            <a:ext cx="1702594" cy="30718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>
                <a:solidFill>
                  <a:schemeClr val="bg1">
                    <a:lumMod val="65000"/>
                  </a:schemeClr>
                </a:solidFill>
              </a:rPr>
              <a:t>Équité (selon l’ISE)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8200" y="1629144"/>
            <a:ext cx="19191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i="1" err="1">
                <a:solidFill>
                  <a:schemeClr val="bg1">
                    <a:lumMod val="65000"/>
                  </a:schemeClr>
                </a:solidFill>
              </a:rPr>
              <a:t>Domaines</a:t>
            </a:r>
            <a:r>
              <a:rPr lang="en-GB" sz="1000" i="1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000" i="1" err="1">
                <a:solidFill>
                  <a:schemeClr val="bg1">
                    <a:lumMod val="65000"/>
                  </a:schemeClr>
                </a:solidFill>
              </a:rPr>
              <a:t>d’études</a:t>
            </a:r>
            <a:r>
              <a:rPr lang="en-GB" sz="1000" i="1">
                <a:solidFill>
                  <a:schemeClr val="bg1">
                    <a:lumMod val="65000"/>
                  </a:schemeClr>
                </a:solidFill>
              </a:rPr>
              <a:t>: MED &amp; DENT</a:t>
            </a:r>
            <a:endParaRPr lang="fr-BE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344078" y="1285159"/>
            <a:ext cx="3492991" cy="4791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dirty="0">
                <a:solidFill>
                  <a:srgbClr val="00539A"/>
                </a:solidFill>
              </a:rPr>
              <a:t>CONSTAT</a:t>
            </a:r>
            <a:endParaRPr lang="en-GB" sz="1400" dirty="0">
              <a:solidFill>
                <a:schemeClr val="tx1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Les </a:t>
            </a:r>
            <a:r>
              <a:rPr lang="en-GB" sz="1400" dirty="0" err="1">
                <a:solidFill>
                  <a:schemeClr val="tx1"/>
                </a:solidFill>
              </a:rPr>
              <a:t>taux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b="1" dirty="0" err="1">
                <a:solidFill>
                  <a:srgbClr val="00539A"/>
                </a:solidFill>
              </a:rPr>
              <a:t>d’abandon</a:t>
            </a:r>
            <a:r>
              <a:rPr lang="en-GB" sz="1400" dirty="0">
                <a:solidFill>
                  <a:schemeClr val="tx1"/>
                </a:solidFill>
              </a:rPr>
              <a:t> et de </a:t>
            </a:r>
            <a:r>
              <a:rPr lang="en-GB" sz="1400" b="1" dirty="0" err="1">
                <a:solidFill>
                  <a:srgbClr val="00539A"/>
                </a:solidFill>
              </a:rPr>
              <a:t>réorientation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b="1" dirty="0" err="1">
                <a:solidFill>
                  <a:srgbClr val="00539A"/>
                </a:solidFill>
              </a:rPr>
              <a:t>diminuent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drastiquement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smtClean="0">
                <a:solidFill>
                  <a:schemeClr val="tx1"/>
                </a:solidFill>
              </a:rPr>
              <a:t>en début de </a:t>
            </a:r>
            <a:r>
              <a:rPr lang="en-GB" sz="1400" dirty="0" err="1" smtClean="0">
                <a:solidFill>
                  <a:schemeClr val="tx1"/>
                </a:solidFill>
              </a:rPr>
              <a:t>deuxième</a:t>
            </a:r>
            <a:r>
              <a:rPr lang="en-GB" sz="1400" dirty="0" smtClean="0">
                <a:solidFill>
                  <a:schemeClr val="tx1"/>
                </a:solidFill>
              </a:rPr>
              <a:t> et de </a:t>
            </a:r>
            <a:r>
              <a:rPr lang="en-GB" sz="1400" dirty="0" err="1" smtClean="0">
                <a:solidFill>
                  <a:schemeClr val="tx1"/>
                </a:solidFill>
              </a:rPr>
              <a:t>troisième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années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/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rgbClr val="00539A"/>
                </a:solidFill>
              </a:rPr>
              <a:t>INTERPRÉTATION</a:t>
            </a:r>
            <a:endParaRPr lang="en-GB" sz="1400" dirty="0">
              <a:solidFill>
                <a:schemeClr val="tx1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fr-BE" sz="1400" dirty="0">
                <a:solidFill>
                  <a:schemeClr val="tx1"/>
                </a:solidFill>
              </a:rPr>
              <a:t>L’examen d’entrée permet </a:t>
            </a:r>
            <a:r>
              <a:rPr lang="fr-BE" sz="1400" b="1" dirty="0">
                <a:solidFill>
                  <a:srgbClr val="00539A"/>
                </a:solidFill>
              </a:rPr>
              <a:t>d’avancer</a:t>
            </a:r>
            <a:r>
              <a:rPr lang="fr-BE" sz="1400" dirty="0">
                <a:solidFill>
                  <a:schemeClr val="tx1"/>
                </a:solidFill>
              </a:rPr>
              <a:t> le moment de </a:t>
            </a:r>
            <a:r>
              <a:rPr lang="fr-BE" sz="1400" b="1" dirty="0">
                <a:solidFill>
                  <a:srgbClr val="00539A"/>
                </a:solidFill>
              </a:rPr>
              <a:t>l’abandon</a:t>
            </a:r>
            <a:r>
              <a:rPr lang="fr-BE" sz="1400" dirty="0">
                <a:solidFill>
                  <a:schemeClr val="tx1"/>
                </a:solidFill>
              </a:rPr>
              <a:t> et de la </a:t>
            </a:r>
            <a:r>
              <a:rPr lang="fr-BE" sz="1400" b="1" dirty="0" smtClean="0">
                <a:solidFill>
                  <a:srgbClr val="00539A"/>
                </a:solidFill>
              </a:rPr>
              <a:t>réorientation </a:t>
            </a:r>
            <a:r>
              <a:rPr lang="fr-BE" sz="1400" dirty="0" smtClean="0">
                <a:solidFill>
                  <a:schemeClr val="tx1"/>
                </a:solidFill>
              </a:rPr>
              <a:t>lors de l’examen d’entrée plutôt que dans le premier cycle</a:t>
            </a:r>
          </a:p>
        </p:txBody>
      </p:sp>
    </p:spTree>
    <p:extLst>
      <p:ext uri="{BB962C8B-B14F-4D97-AF65-F5344CB8AC3E}">
        <p14:creationId xmlns:p14="http://schemas.microsoft.com/office/powerpoint/2010/main" val="2931386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e 49"/>
          <p:cNvGrpSpPr/>
          <p:nvPr/>
        </p:nvGrpSpPr>
        <p:grpSpPr>
          <a:xfrm>
            <a:off x="6486039" y="1285160"/>
            <a:ext cx="6047047" cy="4791872"/>
            <a:chOff x="6486039" y="1285160"/>
            <a:chExt cx="6047047" cy="4791872"/>
          </a:xfrm>
        </p:grpSpPr>
        <p:sp>
          <p:nvSpPr>
            <p:cNvPr id="51" name="Rectangle avec coins arrondis du même côté 50"/>
            <p:cNvSpPr/>
            <p:nvPr/>
          </p:nvSpPr>
          <p:spPr>
            <a:xfrm rot="5400000">
              <a:off x="7237766" y="781713"/>
              <a:ext cx="4791869" cy="5798770"/>
            </a:xfrm>
            <a:prstGeom prst="round2SameRect">
              <a:avLst>
                <a:gd name="adj1" fmla="val 553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2" name="Rectangle à coins arrondis 51"/>
            <p:cNvSpPr/>
            <p:nvPr/>
          </p:nvSpPr>
          <p:spPr>
            <a:xfrm>
              <a:off x="6723937" y="1285160"/>
              <a:ext cx="64204" cy="4791869"/>
            </a:xfrm>
            <a:prstGeom prst="roundRect">
              <a:avLst>
                <a:gd name="adj" fmla="val 50000"/>
              </a:avLst>
            </a:prstGeom>
            <a:solidFill>
              <a:srgbClr val="00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3" name="Ellipse 52"/>
            <p:cNvSpPr/>
            <p:nvPr/>
          </p:nvSpPr>
          <p:spPr>
            <a:xfrm>
              <a:off x="6486039" y="3411095"/>
              <a:ext cx="540000" cy="54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5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b="1"/>
            </a:p>
          </p:txBody>
        </p:sp>
        <p:pic>
          <p:nvPicPr>
            <p:cNvPr id="54" name="Imag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6039" y="3501095"/>
              <a:ext cx="360000" cy="360000"/>
            </a:xfrm>
            <a:prstGeom prst="rect">
              <a:avLst/>
            </a:prstGeom>
          </p:spPr>
        </p:pic>
      </p:grp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PARTIE 3 | </a:t>
            </a:r>
            <a:r>
              <a:rPr lang="en-GB" err="1"/>
              <a:t>Étude</a:t>
            </a:r>
            <a:r>
              <a:rPr lang="en-GB"/>
              <a:t> de </a:t>
            </a:r>
            <a:r>
              <a:rPr lang="en-GB" err="1"/>
              <a:t>cas</a:t>
            </a:r>
            <a:endParaRPr lang="en-GB"/>
          </a:p>
          <a:p>
            <a:endParaRPr lang="en-GB" sz="105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4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>
                <a:solidFill>
                  <a:srgbClr val="00539A"/>
                </a:solidFill>
              </a:rPr>
              <a:t>Impact indirect</a:t>
            </a:r>
            <a:r>
              <a:rPr lang="fr-BE" sz="2800" b="0"/>
              <a:t> | Les taux de réussite et de diplomation augmentent drastiquement, et la corrélation entre diplomation et ISE s’atténue</a:t>
            </a:r>
            <a:endParaRPr lang="fr-BE" sz="2800"/>
          </a:p>
        </p:txBody>
      </p:sp>
      <p:sp>
        <p:nvSpPr>
          <p:cNvPr id="8" name="Ellipse 7"/>
          <p:cNvSpPr/>
          <p:nvPr/>
        </p:nvSpPr>
        <p:spPr>
          <a:xfrm>
            <a:off x="6024000" y="6635350"/>
            <a:ext cx="144000" cy="144000"/>
          </a:xfrm>
          <a:prstGeom prst="ellipse">
            <a:avLst/>
          </a:prstGeom>
          <a:solidFill>
            <a:srgbClr val="00539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50" t="-700" r="-195" b="52784"/>
          <a:stretch/>
        </p:blipFill>
        <p:spPr>
          <a:xfrm>
            <a:off x="838200" y="1945270"/>
            <a:ext cx="5329800" cy="3471649"/>
          </a:xfrm>
          <a:prstGeom prst="rect">
            <a:avLst/>
          </a:prstGeom>
        </p:spPr>
      </p:pic>
      <p:sp>
        <p:nvSpPr>
          <p:cNvPr id="10" name="Rectangle à coins arrondis 9"/>
          <p:cNvSpPr/>
          <p:nvPr/>
        </p:nvSpPr>
        <p:spPr>
          <a:xfrm>
            <a:off x="838200" y="1321964"/>
            <a:ext cx="1702594" cy="30718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>
                <a:solidFill>
                  <a:schemeClr val="bg1">
                    <a:lumMod val="65000"/>
                  </a:schemeClr>
                </a:solidFill>
              </a:rPr>
              <a:t>Réussite (tous)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2590800" y="1321963"/>
            <a:ext cx="1702594" cy="307181"/>
          </a:xfrm>
          <a:prstGeom prst="roundRect">
            <a:avLst/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>
                <a:solidFill>
                  <a:schemeClr val="bg1"/>
                </a:solidFill>
              </a:rPr>
              <a:t>Équité (selon l’ISE)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8200" y="1629144"/>
            <a:ext cx="19191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i="1" err="1">
                <a:solidFill>
                  <a:schemeClr val="bg1">
                    <a:lumMod val="65000"/>
                  </a:schemeClr>
                </a:solidFill>
              </a:rPr>
              <a:t>Domaines</a:t>
            </a:r>
            <a:r>
              <a:rPr lang="en-GB" sz="1000" i="1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000" i="1" err="1">
                <a:solidFill>
                  <a:schemeClr val="bg1">
                    <a:lumMod val="65000"/>
                  </a:schemeClr>
                </a:solidFill>
              </a:rPr>
              <a:t>d’études</a:t>
            </a:r>
            <a:r>
              <a:rPr lang="en-GB" sz="1000" i="1">
                <a:solidFill>
                  <a:schemeClr val="bg1">
                    <a:lumMod val="65000"/>
                  </a:schemeClr>
                </a:solidFill>
              </a:rPr>
              <a:t>: MED &amp; DENT</a:t>
            </a:r>
            <a:endParaRPr lang="fr-BE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344078" y="1285159"/>
            <a:ext cx="3492991" cy="4791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dirty="0">
                <a:solidFill>
                  <a:srgbClr val="00539A"/>
                </a:solidFill>
              </a:rPr>
              <a:t>CONSTAT</a:t>
            </a:r>
            <a:endParaRPr lang="en-GB" sz="1400" dirty="0">
              <a:solidFill>
                <a:schemeClr val="tx1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La </a:t>
            </a:r>
            <a:r>
              <a:rPr lang="en-GB" sz="1400" b="1" dirty="0">
                <a:solidFill>
                  <a:srgbClr val="00539A"/>
                </a:solidFill>
              </a:rPr>
              <a:t>proportion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d’étudiants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b="1" dirty="0" err="1">
                <a:solidFill>
                  <a:srgbClr val="00539A"/>
                </a:solidFill>
              </a:rPr>
              <a:t>défavorisés</a:t>
            </a:r>
            <a:r>
              <a:rPr lang="en-GB" sz="1400" dirty="0">
                <a:solidFill>
                  <a:schemeClr val="tx1"/>
                </a:solidFill>
              </a:rPr>
              <a:t> à </a:t>
            </a:r>
            <a:r>
              <a:rPr lang="en-GB" sz="1400" b="1" dirty="0" err="1">
                <a:solidFill>
                  <a:srgbClr val="00539A"/>
                </a:solidFill>
              </a:rPr>
              <a:t>l’admission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est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b="1" dirty="0" err="1">
                <a:solidFill>
                  <a:srgbClr val="00539A"/>
                </a:solidFill>
              </a:rPr>
              <a:t>moindre</a:t>
            </a:r>
            <a:r>
              <a:rPr lang="en-GB" sz="1400" dirty="0">
                <a:solidFill>
                  <a:schemeClr val="tx1"/>
                </a:solidFill>
              </a:rPr>
              <a:t> après </a:t>
            </a:r>
            <a:r>
              <a:rPr lang="en-GB" sz="1400" dirty="0" err="1">
                <a:solidFill>
                  <a:schemeClr val="tx1"/>
                </a:solidFill>
              </a:rPr>
              <a:t>l’examen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d’entrée</a:t>
            </a:r>
            <a:r>
              <a:rPr lang="en-GB" sz="1400" dirty="0">
                <a:solidFill>
                  <a:schemeClr val="tx1"/>
                </a:solidFill>
              </a:rPr>
              <a:t>, </a:t>
            </a:r>
            <a:r>
              <a:rPr lang="en-GB" sz="1400" dirty="0" err="1">
                <a:solidFill>
                  <a:schemeClr val="tx1"/>
                </a:solidFill>
              </a:rPr>
              <a:t>mais</a:t>
            </a:r>
            <a:r>
              <a:rPr lang="en-GB" sz="1400" dirty="0">
                <a:solidFill>
                  <a:schemeClr val="tx1"/>
                </a:solidFill>
              </a:rPr>
              <a:t> les </a:t>
            </a:r>
            <a:r>
              <a:rPr lang="en-GB" sz="1400" b="1" dirty="0">
                <a:solidFill>
                  <a:srgbClr val="00539A"/>
                </a:solidFill>
              </a:rPr>
              <a:t>mix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sociaux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sont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b="1" dirty="0" err="1">
                <a:solidFill>
                  <a:srgbClr val="00539A"/>
                </a:solidFill>
              </a:rPr>
              <a:t>similaires</a:t>
            </a:r>
            <a:r>
              <a:rPr lang="en-GB" sz="1400" dirty="0">
                <a:solidFill>
                  <a:schemeClr val="tx1"/>
                </a:solidFill>
              </a:rPr>
              <a:t> à </a:t>
            </a:r>
            <a:r>
              <a:rPr lang="en-GB" sz="1400" dirty="0" err="1">
                <a:solidFill>
                  <a:schemeClr val="tx1"/>
                </a:solidFill>
              </a:rPr>
              <a:t>l’horizon</a:t>
            </a:r>
            <a:r>
              <a:rPr lang="en-GB" sz="1400" dirty="0">
                <a:solidFill>
                  <a:schemeClr val="tx1"/>
                </a:solidFill>
              </a:rPr>
              <a:t> de la </a:t>
            </a:r>
            <a:r>
              <a:rPr lang="en-GB" sz="1400" b="1" dirty="0" err="1">
                <a:solidFill>
                  <a:srgbClr val="00539A"/>
                </a:solidFill>
              </a:rPr>
              <a:t>diplomation</a:t>
            </a:r>
            <a:r>
              <a:rPr lang="en-GB" sz="1400" dirty="0">
                <a:solidFill>
                  <a:schemeClr val="tx1"/>
                </a:solidFill>
              </a:rPr>
              <a:t> après 3 </a:t>
            </a:r>
            <a:r>
              <a:rPr lang="en-GB" sz="1400" dirty="0" err="1">
                <a:solidFill>
                  <a:schemeClr val="tx1"/>
                </a:solidFill>
              </a:rPr>
              <a:t>ans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/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rgbClr val="00539A"/>
                </a:solidFill>
              </a:rPr>
              <a:t>INTERPRÉTATION</a:t>
            </a:r>
            <a:endParaRPr lang="en-GB" sz="1400" dirty="0">
              <a:solidFill>
                <a:schemeClr val="tx1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fr-BE" sz="1400" dirty="0">
                <a:solidFill>
                  <a:schemeClr val="tx1"/>
                </a:solidFill>
              </a:rPr>
              <a:t>Le </a:t>
            </a:r>
            <a:r>
              <a:rPr lang="fr-BE" sz="1400" b="1" dirty="0">
                <a:solidFill>
                  <a:srgbClr val="00539A"/>
                </a:solidFill>
              </a:rPr>
              <a:t>biais</a:t>
            </a:r>
            <a:r>
              <a:rPr lang="fr-BE" sz="1400" dirty="0">
                <a:solidFill>
                  <a:schemeClr val="tx1"/>
                </a:solidFill>
              </a:rPr>
              <a:t> socio-économique identifié pour la réussite de </a:t>
            </a:r>
            <a:r>
              <a:rPr lang="fr-BE" sz="1400" b="1" dirty="0">
                <a:solidFill>
                  <a:srgbClr val="00539A"/>
                </a:solidFill>
              </a:rPr>
              <a:t>l’examen</a:t>
            </a:r>
            <a:r>
              <a:rPr lang="fr-BE" sz="1400" dirty="0">
                <a:solidFill>
                  <a:schemeClr val="tx1"/>
                </a:solidFill>
              </a:rPr>
              <a:t> d’entrée est compensé par </a:t>
            </a:r>
            <a:r>
              <a:rPr lang="fr-BE" sz="1400" b="1" dirty="0">
                <a:solidFill>
                  <a:srgbClr val="00539A"/>
                </a:solidFill>
              </a:rPr>
              <a:t>l’atténuation</a:t>
            </a:r>
            <a:r>
              <a:rPr lang="fr-BE" sz="1400" dirty="0">
                <a:solidFill>
                  <a:schemeClr val="tx1"/>
                </a:solidFill>
              </a:rPr>
              <a:t> des </a:t>
            </a:r>
            <a:r>
              <a:rPr lang="fr-BE" sz="1400" b="1" dirty="0">
                <a:solidFill>
                  <a:srgbClr val="00539A"/>
                </a:solidFill>
              </a:rPr>
              <a:t>discriminations</a:t>
            </a:r>
            <a:r>
              <a:rPr lang="fr-BE" sz="1400" dirty="0">
                <a:solidFill>
                  <a:schemeClr val="tx1"/>
                </a:solidFill>
              </a:rPr>
              <a:t> socio-économiques dans le premier cycle </a:t>
            </a:r>
            <a:r>
              <a:rPr lang="fr-BE" sz="1400" b="1" dirty="0">
                <a:solidFill>
                  <a:srgbClr val="00539A"/>
                </a:solidFill>
              </a:rPr>
              <a:t>supérieur</a:t>
            </a:r>
          </a:p>
        </p:txBody>
      </p:sp>
    </p:spTree>
    <p:extLst>
      <p:ext uri="{BB962C8B-B14F-4D97-AF65-F5344CB8AC3E}">
        <p14:creationId xmlns:p14="http://schemas.microsoft.com/office/powerpoint/2010/main" val="81200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e 47"/>
          <p:cNvGrpSpPr/>
          <p:nvPr/>
        </p:nvGrpSpPr>
        <p:grpSpPr>
          <a:xfrm>
            <a:off x="6486039" y="1285160"/>
            <a:ext cx="6047047" cy="4791872"/>
            <a:chOff x="6486039" y="1285160"/>
            <a:chExt cx="6047047" cy="4791872"/>
          </a:xfrm>
        </p:grpSpPr>
        <p:sp>
          <p:nvSpPr>
            <p:cNvPr id="49" name="Rectangle avec coins arrondis du même côté 48"/>
            <p:cNvSpPr/>
            <p:nvPr/>
          </p:nvSpPr>
          <p:spPr>
            <a:xfrm rot="5400000">
              <a:off x="7237766" y="781713"/>
              <a:ext cx="4791869" cy="5798770"/>
            </a:xfrm>
            <a:prstGeom prst="round2SameRect">
              <a:avLst>
                <a:gd name="adj1" fmla="val 553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0" name="Rectangle à coins arrondis 49"/>
            <p:cNvSpPr/>
            <p:nvPr/>
          </p:nvSpPr>
          <p:spPr>
            <a:xfrm>
              <a:off x="6723937" y="1285160"/>
              <a:ext cx="64204" cy="4791869"/>
            </a:xfrm>
            <a:prstGeom prst="roundRect">
              <a:avLst>
                <a:gd name="adj" fmla="val 50000"/>
              </a:avLst>
            </a:prstGeom>
            <a:solidFill>
              <a:srgbClr val="00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1" name="Ellipse 50"/>
            <p:cNvSpPr/>
            <p:nvPr/>
          </p:nvSpPr>
          <p:spPr>
            <a:xfrm>
              <a:off x="6486039" y="3411095"/>
              <a:ext cx="540000" cy="54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5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b="1"/>
            </a:p>
          </p:txBody>
        </p:sp>
        <p:pic>
          <p:nvPicPr>
            <p:cNvPr id="52" name="Image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6039" y="3501095"/>
              <a:ext cx="360000" cy="360000"/>
            </a:xfrm>
            <a:prstGeom prst="rect">
              <a:avLst/>
            </a:prstGeom>
          </p:spPr>
        </p:pic>
      </p:grp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PARTIE 3 | </a:t>
            </a:r>
            <a:r>
              <a:rPr lang="en-GB" err="1"/>
              <a:t>Étude</a:t>
            </a:r>
            <a:r>
              <a:rPr lang="en-GB"/>
              <a:t> de </a:t>
            </a:r>
            <a:r>
              <a:rPr lang="en-GB" err="1"/>
              <a:t>cas</a:t>
            </a:r>
            <a:endParaRPr lang="en-GB"/>
          </a:p>
          <a:p>
            <a:endParaRPr lang="en-GB" sz="105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4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>
                <a:solidFill>
                  <a:srgbClr val="00539A"/>
                </a:solidFill>
              </a:rPr>
              <a:t>Impact indirect</a:t>
            </a:r>
            <a:r>
              <a:rPr lang="fr-BE" sz="2800" b="0"/>
              <a:t> | Les taux de réussite et de diplomation augmentent drastiquement, et la corrélation entre diplomation et ISE s’atténue</a:t>
            </a:r>
            <a:endParaRPr lang="fr-BE" sz="2800"/>
          </a:p>
        </p:txBody>
      </p:sp>
      <p:sp>
        <p:nvSpPr>
          <p:cNvPr id="8" name="Ellipse 7"/>
          <p:cNvSpPr/>
          <p:nvPr/>
        </p:nvSpPr>
        <p:spPr>
          <a:xfrm>
            <a:off x="6024000" y="6635350"/>
            <a:ext cx="144000" cy="144000"/>
          </a:xfrm>
          <a:prstGeom prst="ellipse">
            <a:avLst/>
          </a:prstGeom>
          <a:solidFill>
            <a:srgbClr val="00539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" t="51082" r="67291" b="1002"/>
          <a:stretch/>
        </p:blipFill>
        <p:spPr>
          <a:xfrm>
            <a:off x="838200" y="1945270"/>
            <a:ext cx="5329800" cy="3471649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838200" y="1321964"/>
            <a:ext cx="1702594" cy="30718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>
                <a:solidFill>
                  <a:schemeClr val="bg1">
                    <a:lumMod val="65000"/>
                  </a:schemeClr>
                </a:solidFill>
              </a:rPr>
              <a:t>Réussite (tous)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2590800" y="1321963"/>
            <a:ext cx="1702594" cy="307181"/>
          </a:xfrm>
          <a:prstGeom prst="roundRect">
            <a:avLst/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>
                <a:solidFill>
                  <a:schemeClr val="bg1"/>
                </a:solidFill>
              </a:rPr>
              <a:t>Équité (selon l’ISE)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8200" y="1629144"/>
            <a:ext cx="22990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i="1" err="1">
                <a:solidFill>
                  <a:schemeClr val="bg1">
                    <a:lumMod val="65000"/>
                  </a:schemeClr>
                </a:solidFill>
              </a:rPr>
              <a:t>Domaines</a:t>
            </a:r>
            <a:r>
              <a:rPr lang="en-GB" sz="1000" i="1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000" i="1" err="1">
                <a:solidFill>
                  <a:schemeClr val="bg1">
                    <a:lumMod val="65000"/>
                  </a:schemeClr>
                </a:solidFill>
              </a:rPr>
              <a:t>d’études</a:t>
            </a:r>
            <a:r>
              <a:rPr lang="en-GB" sz="1000" i="1">
                <a:solidFill>
                  <a:schemeClr val="bg1">
                    <a:lumMod val="65000"/>
                  </a:schemeClr>
                </a:solidFill>
              </a:rPr>
              <a:t>: MED &amp; DENT </a:t>
            </a:r>
            <a:r>
              <a:rPr lang="en-GB" sz="1000" b="1" i="1">
                <a:solidFill>
                  <a:schemeClr val="bg1">
                    <a:lumMod val="65000"/>
                  </a:schemeClr>
                </a:solidFill>
              </a:rPr>
              <a:t>+ INGE</a:t>
            </a:r>
            <a:endParaRPr lang="fr-BE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344078" y="1285159"/>
            <a:ext cx="3492991" cy="4791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dirty="0">
                <a:solidFill>
                  <a:srgbClr val="C00000"/>
                </a:solidFill>
              </a:rPr>
              <a:t>PROBLÈME</a:t>
            </a:r>
            <a:endParaRPr lang="en-GB" sz="1400" dirty="0">
              <a:solidFill>
                <a:srgbClr val="C00000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b="1" dirty="0" err="1">
                <a:solidFill>
                  <a:srgbClr val="C00000"/>
                </a:solidFill>
              </a:rPr>
              <a:t>L’échantillon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d’étudiants</a:t>
            </a:r>
            <a:r>
              <a:rPr lang="en-GB" sz="1400" dirty="0">
                <a:solidFill>
                  <a:schemeClr val="tx1"/>
                </a:solidFill>
              </a:rPr>
              <a:t> en </a:t>
            </a:r>
            <a:r>
              <a:rPr lang="en-GB" sz="1400" dirty="0" err="1">
                <a:solidFill>
                  <a:schemeClr val="tx1"/>
                </a:solidFill>
              </a:rPr>
              <a:t>médecine</a:t>
            </a:r>
            <a:r>
              <a:rPr lang="en-GB" sz="1400" dirty="0">
                <a:solidFill>
                  <a:schemeClr val="tx1"/>
                </a:solidFill>
              </a:rPr>
              <a:t> et </a:t>
            </a:r>
            <a:r>
              <a:rPr lang="en-GB" sz="1400" dirty="0" err="1">
                <a:solidFill>
                  <a:schemeClr val="tx1"/>
                </a:solidFill>
              </a:rPr>
              <a:t>dentisterie</a:t>
            </a:r>
            <a:r>
              <a:rPr lang="en-GB" sz="1400" dirty="0">
                <a:solidFill>
                  <a:schemeClr val="tx1"/>
                </a:solidFill>
              </a:rPr>
              <a:t> après </a:t>
            </a:r>
            <a:r>
              <a:rPr lang="en-GB" sz="1400" dirty="0" err="1">
                <a:solidFill>
                  <a:schemeClr val="tx1"/>
                </a:solidFill>
              </a:rPr>
              <a:t>l’examen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d’entrée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est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b="1" dirty="0">
                <a:solidFill>
                  <a:srgbClr val="C00000"/>
                </a:solidFill>
              </a:rPr>
              <a:t>trop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b="1" dirty="0">
                <a:solidFill>
                  <a:srgbClr val="C00000"/>
                </a:solidFill>
              </a:rPr>
              <a:t>petit</a:t>
            </a:r>
            <a:r>
              <a:rPr lang="en-GB" sz="1400" dirty="0">
                <a:solidFill>
                  <a:schemeClr val="tx1"/>
                </a:solidFill>
              </a:rPr>
              <a:t> pour </a:t>
            </a:r>
            <a:r>
              <a:rPr lang="en-GB" sz="1400" dirty="0" err="1">
                <a:solidFill>
                  <a:schemeClr val="tx1"/>
                </a:solidFill>
              </a:rPr>
              <a:t>nos</a:t>
            </a:r>
            <a:r>
              <a:rPr lang="en-GB" sz="1400" dirty="0">
                <a:solidFill>
                  <a:schemeClr val="tx1"/>
                </a:solidFill>
              </a:rPr>
              <a:t> analyses</a:t>
            </a:r>
          </a:p>
          <a:p>
            <a:r>
              <a:rPr lang="en-GB" sz="1400" dirty="0">
                <a:solidFill>
                  <a:schemeClr val="tx1"/>
                </a:solidFill>
              </a:rPr>
              <a:t/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rgbClr val="00539A"/>
                </a:solidFill>
              </a:rPr>
              <a:t>CONSTAT</a:t>
            </a:r>
            <a:endParaRPr lang="en-GB" sz="1400" dirty="0">
              <a:solidFill>
                <a:srgbClr val="00539A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fr-BE" sz="1400" dirty="0">
                <a:solidFill>
                  <a:schemeClr val="tx1"/>
                </a:solidFill>
              </a:rPr>
              <a:t>Les étudiants en </a:t>
            </a:r>
            <a:r>
              <a:rPr lang="fr-BE" sz="1400" b="1" dirty="0">
                <a:solidFill>
                  <a:srgbClr val="00539A"/>
                </a:solidFill>
              </a:rPr>
              <a:t>sciences de l’ingénieur</a:t>
            </a:r>
            <a:r>
              <a:rPr lang="fr-BE" sz="1400" dirty="0">
                <a:solidFill>
                  <a:srgbClr val="00539A"/>
                </a:solidFill>
              </a:rPr>
              <a:t> </a:t>
            </a:r>
            <a:r>
              <a:rPr lang="fr-BE" sz="1400" dirty="0">
                <a:solidFill>
                  <a:schemeClr val="tx1"/>
                </a:solidFill>
              </a:rPr>
              <a:t>ont un </a:t>
            </a:r>
            <a:r>
              <a:rPr lang="fr-BE" sz="1400" b="1" dirty="0">
                <a:solidFill>
                  <a:srgbClr val="00539A"/>
                </a:solidFill>
              </a:rPr>
              <a:t>mix</a:t>
            </a:r>
            <a:r>
              <a:rPr lang="fr-BE" sz="1400" dirty="0">
                <a:solidFill>
                  <a:schemeClr val="tx1"/>
                </a:solidFill>
              </a:rPr>
              <a:t> social à l’admission et un </a:t>
            </a:r>
            <a:r>
              <a:rPr lang="fr-BE" sz="1400" b="1" dirty="0">
                <a:solidFill>
                  <a:srgbClr val="00539A"/>
                </a:solidFill>
              </a:rPr>
              <a:t>parcours</a:t>
            </a:r>
            <a:r>
              <a:rPr lang="fr-BE" sz="1400" dirty="0">
                <a:solidFill>
                  <a:schemeClr val="tx1"/>
                </a:solidFill>
              </a:rPr>
              <a:t> </a:t>
            </a:r>
            <a:r>
              <a:rPr lang="fr-BE" sz="1400" b="1" dirty="0">
                <a:solidFill>
                  <a:srgbClr val="00539A"/>
                </a:solidFill>
              </a:rPr>
              <a:t>proches</a:t>
            </a:r>
            <a:r>
              <a:rPr lang="fr-BE" sz="1400" dirty="0">
                <a:solidFill>
                  <a:schemeClr val="tx1"/>
                </a:solidFill>
              </a:rPr>
              <a:t> de ceux des étudiants de notre échantillon</a:t>
            </a:r>
          </a:p>
          <a:p>
            <a:endParaRPr lang="fr-BE" sz="1400" b="1" dirty="0">
              <a:solidFill>
                <a:schemeClr val="tx1"/>
              </a:solidFill>
            </a:endParaRPr>
          </a:p>
          <a:p>
            <a:r>
              <a:rPr lang="en-GB" sz="1400" b="1" dirty="0">
                <a:solidFill>
                  <a:srgbClr val="007A69"/>
                </a:solidFill>
              </a:rPr>
              <a:t>CONSÉQUENCE</a:t>
            </a:r>
          </a:p>
          <a:p>
            <a:endParaRPr lang="en-GB" sz="1400" b="1" dirty="0">
              <a:solidFill>
                <a:srgbClr val="92D050"/>
              </a:solidFill>
            </a:endParaRPr>
          </a:p>
          <a:p>
            <a:r>
              <a:rPr lang="fr-BE" sz="1400" dirty="0">
                <a:solidFill>
                  <a:schemeClr val="tx1"/>
                </a:solidFill>
              </a:rPr>
              <a:t>On peut </a:t>
            </a:r>
            <a:r>
              <a:rPr lang="fr-BE" sz="1400" b="1" dirty="0">
                <a:solidFill>
                  <a:srgbClr val="007A69"/>
                </a:solidFill>
              </a:rPr>
              <a:t>enrichir</a:t>
            </a:r>
            <a:r>
              <a:rPr lang="fr-BE" sz="1400" dirty="0">
                <a:solidFill>
                  <a:schemeClr val="tx1"/>
                </a:solidFill>
              </a:rPr>
              <a:t> notre </a:t>
            </a:r>
            <a:r>
              <a:rPr lang="fr-BE" sz="1400" b="1" dirty="0">
                <a:solidFill>
                  <a:srgbClr val="007A69"/>
                </a:solidFill>
              </a:rPr>
              <a:t>échantillon</a:t>
            </a:r>
            <a:r>
              <a:rPr lang="fr-BE" sz="1400" dirty="0">
                <a:solidFill>
                  <a:schemeClr val="tx1"/>
                </a:solidFill>
              </a:rPr>
              <a:t> car l’effet d’un examen d’entrée semble similaire dans les différents domaines </a:t>
            </a:r>
            <a:r>
              <a:rPr lang="fr-BE" sz="1400" dirty="0" smtClean="0">
                <a:solidFill>
                  <a:schemeClr val="tx1"/>
                </a:solidFill>
              </a:rPr>
              <a:t>d’études</a:t>
            </a:r>
            <a:endParaRPr lang="fr-B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142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e 47"/>
          <p:cNvGrpSpPr/>
          <p:nvPr/>
        </p:nvGrpSpPr>
        <p:grpSpPr>
          <a:xfrm>
            <a:off x="6486039" y="1285160"/>
            <a:ext cx="6047047" cy="4791872"/>
            <a:chOff x="6486039" y="1285160"/>
            <a:chExt cx="6047047" cy="4791872"/>
          </a:xfrm>
        </p:grpSpPr>
        <p:sp>
          <p:nvSpPr>
            <p:cNvPr id="49" name="Rectangle avec coins arrondis du même côté 48"/>
            <p:cNvSpPr/>
            <p:nvPr/>
          </p:nvSpPr>
          <p:spPr>
            <a:xfrm rot="5400000">
              <a:off x="7237766" y="781713"/>
              <a:ext cx="4791869" cy="5798770"/>
            </a:xfrm>
            <a:prstGeom prst="round2SameRect">
              <a:avLst>
                <a:gd name="adj1" fmla="val 553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0" name="Rectangle à coins arrondis 49"/>
            <p:cNvSpPr/>
            <p:nvPr/>
          </p:nvSpPr>
          <p:spPr>
            <a:xfrm>
              <a:off x="6723937" y="1285160"/>
              <a:ext cx="64204" cy="4791869"/>
            </a:xfrm>
            <a:prstGeom prst="roundRect">
              <a:avLst>
                <a:gd name="adj" fmla="val 50000"/>
              </a:avLst>
            </a:prstGeom>
            <a:solidFill>
              <a:srgbClr val="00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1" name="Ellipse 50"/>
            <p:cNvSpPr/>
            <p:nvPr/>
          </p:nvSpPr>
          <p:spPr>
            <a:xfrm>
              <a:off x="6486039" y="3411095"/>
              <a:ext cx="540000" cy="54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5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b="1"/>
            </a:p>
          </p:txBody>
        </p:sp>
        <p:pic>
          <p:nvPicPr>
            <p:cNvPr id="52" name="Image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6039" y="3501095"/>
              <a:ext cx="360000" cy="360000"/>
            </a:xfrm>
            <a:prstGeom prst="rect">
              <a:avLst/>
            </a:prstGeom>
          </p:spPr>
        </p:pic>
      </p:grp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PARTIE 3 | </a:t>
            </a:r>
            <a:r>
              <a:rPr lang="en-GB" err="1"/>
              <a:t>Étude</a:t>
            </a:r>
            <a:r>
              <a:rPr lang="en-GB"/>
              <a:t> de </a:t>
            </a:r>
            <a:r>
              <a:rPr lang="en-GB" err="1"/>
              <a:t>cas</a:t>
            </a:r>
            <a:endParaRPr lang="en-GB"/>
          </a:p>
          <a:p>
            <a:endParaRPr lang="en-GB" sz="105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4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>
                <a:solidFill>
                  <a:srgbClr val="00539A"/>
                </a:solidFill>
              </a:rPr>
              <a:t>Impact indirect</a:t>
            </a:r>
            <a:r>
              <a:rPr lang="fr-BE" sz="2800" b="0"/>
              <a:t> | Les taux de réussite et de diplomation augmentent drastiquement, et la corrélation entre diplomation et ISE s’atténue</a:t>
            </a:r>
            <a:endParaRPr lang="fr-BE" sz="2800"/>
          </a:p>
        </p:txBody>
      </p:sp>
      <p:sp>
        <p:nvSpPr>
          <p:cNvPr id="8" name="Ellipse 7"/>
          <p:cNvSpPr/>
          <p:nvPr/>
        </p:nvSpPr>
        <p:spPr>
          <a:xfrm>
            <a:off x="6024000" y="6635350"/>
            <a:ext cx="144000" cy="144000"/>
          </a:xfrm>
          <a:prstGeom prst="ellipse">
            <a:avLst/>
          </a:prstGeom>
          <a:solidFill>
            <a:srgbClr val="00539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4" t="50882" r="33571" b="1202"/>
          <a:stretch/>
        </p:blipFill>
        <p:spPr>
          <a:xfrm>
            <a:off x="838200" y="1945270"/>
            <a:ext cx="5329800" cy="3471649"/>
          </a:xfrm>
          <a:prstGeom prst="rect">
            <a:avLst/>
          </a:prstGeom>
        </p:spPr>
      </p:pic>
      <p:sp>
        <p:nvSpPr>
          <p:cNvPr id="10" name="Rectangle à coins arrondis 9"/>
          <p:cNvSpPr/>
          <p:nvPr/>
        </p:nvSpPr>
        <p:spPr>
          <a:xfrm>
            <a:off x="838200" y="1321964"/>
            <a:ext cx="1702594" cy="30718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>
                <a:solidFill>
                  <a:schemeClr val="bg1">
                    <a:lumMod val="65000"/>
                  </a:schemeClr>
                </a:solidFill>
              </a:rPr>
              <a:t>Réussite (tous)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2590800" y="1321963"/>
            <a:ext cx="1702594" cy="307181"/>
          </a:xfrm>
          <a:prstGeom prst="roundRect">
            <a:avLst/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>
                <a:solidFill>
                  <a:schemeClr val="bg1"/>
                </a:solidFill>
              </a:rPr>
              <a:t>Équité (selon l’ISE)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8200" y="1629144"/>
            <a:ext cx="22990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i="1" err="1">
                <a:solidFill>
                  <a:schemeClr val="bg1">
                    <a:lumMod val="65000"/>
                  </a:schemeClr>
                </a:solidFill>
              </a:rPr>
              <a:t>Domaines</a:t>
            </a:r>
            <a:r>
              <a:rPr lang="en-GB" sz="1000" i="1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000" i="1" err="1">
                <a:solidFill>
                  <a:schemeClr val="bg1">
                    <a:lumMod val="65000"/>
                  </a:schemeClr>
                </a:solidFill>
              </a:rPr>
              <a:t>d’études</a:t>
            </a:r>
            <a:r>
              <a:rPr lang="en-GB" sz="1000" i="1">
                <a:solidFill>
                  <a:schemeClr val="bg1">
                    <a:lumMod val="65000"/>
                  </a:schemeClr>
                </a:solidFill>
              </a:rPr>
              <a:t>: MED &amp; DENT </a:t>
            </a:r>
            <a:r>
              <a:rPr lang="en-GB" sz="1000" b="1" i="1">
                <a:solidFill>
                  <a:schemeClr val="bg1">
                    <a:lumMod val="65000"/>
                  </a:schemeClr>
                </a:solidFill>
              </a:rPr>
              <a:t>+ INGE</a:t>
            </a:r>
            <a:endParaRPr lang="fr-BE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344078" y="1285159"/>
            <a:ext cx="3492991" cy="4791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dirty="0">
                <a:solidFill>
                  <a:srgbClr val="00539A"/>
                </a:solidFill>
              </a:rPr>
              <a:t>CONSTAT</a:t>
            </a:r>
            <a:endParaRPr lang="en-GB" sz="1400" dirty="0">
              <a:solidFill>
                <a:schemeClr val="tx1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b="1" dirty="0" err="1" smtClean="0">
                <a:solidFill>
                  <a:srgbClr val="00539A"/>
                </a:solidFill>
              </a:rPr>
              <a:t>Réorientation</a:t>
            </a:r>
            <a:r>
              <a:rPr lang="en-GB" sz="1400" dirty="0" smtClean="0">
                <a:solidFill>
                  <a:schemeClr val="tx1"/>
                </a:solidFill>
              </a:rPr>
              <a:t>: </a:t>
            </a:r>
            <a:r>
              <a:rPr lang="en-GB" sz="1400" dirty="0">
                <a:solidFill>
                  <a:schemeClr val="tx1"/>
                </a:solidFill>
              </a:rPr>
              <a:t>diminution </a:t>
            </a:r>
            <a:r>
              <a:rPr lang="en-GB" sz="1400" dirty="0" err="1">
                <a:solidFill>
                  <a:schemeClr val="tx1"/>
                </a:solidFill>
              </a:rPr>
              <a:t>homogène</a:t>
            </a:r>
            <a:r>
              <a:rPr lang="en-GB" sz="1400" dirty="0">
                <a:solidFill>
                  <a:schemeClr val="tx1"/>
                </a:solidFill>
              </a:rPr>
              <a:t/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 smtClean="0">
                <a:solidFill>
                  <a:srgbClr val="00539A"/>
                </a:solidFill>
              </a:rPr>
              <a:t>Abandon</a:t>
            </a:r>
            <a:r>
              <a:rPr lang="en-GB" sz="1400" dirty="0" smtClean="0">
                <a:solidFill>
                  <a:schemeClr val="tx1"/>
                </a:solidFill>
              </a:rPr>
              <a:t>: </a:t>
            </a:r>
            <a:r>
              <a:rPr lang="en-GB" sz="1400" dirty="0">
                <a:solidFill>
                  <a:schemeClr val="tx1"/>
                </a:solidFill>
              </a:rPr>
              <a:t>diminution plus forte pour les </a:t>
            </a:r>
            <a:r>
              <a:rPr lang="en-GB" sz="1400" dirty="0" err="1">
                <a:solidFill>
                  <a:schemeClr val="tx1"/>
                </a:solidFill>
              </a:rPr>
              <a:t>déciles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d’ISE</a:t>
            </a:r>
            <a:r>
              <a:rPr lang="en-GB" sz="1400" dirty="0">
                <a:solidFill>
                  <a:schemeClr val="tx1"/>
                </a:solidFill>
              </a:rPr>
              <a:t> les plus bas</a:t>
            </a:r>
          </a:p>
          <a:p>
            <a:r>
              <a:rPr lang="en-GB" sz="1400" b="1" dirty="0" err="1" smtClean="0">
                <a:solidFill>
                  <a:srgbClr val="00539A"/>
                </a:solidFill>
              </a:rPr>
              <a:t>Diplomation</a:t>
            </a:r>
            <a:r>
              <a:rPr lang="en-GB" sz="1400" dirty="0" smtClean="0">
                <a:solidFill>
                  <a:schemeClr val="tx1"/>
                </a:solidFill>
              </a:rPr>
              <a:t>: </a:t>
            </a:r>
            <a:r>
              <a:rPr lang="en-GB" sz="1400" dirty="0">
                <a:solidFill>
                  <a:schemeClr val="tx1"/>
                </a:solidFill>
              </a:rPr>
              <a:t>augmentation </a:t>
            </a:r>
            <a:r>
              <a:rPr lang="en-GB" sz="1400" dirty="0" err="1">
                <a:solidFill>
                  <a:schemeClr val="tx1"/>
                </a:solidFill>
              </a:rPr>
              <a:t>homogène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/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rgbClr val="00539A"/>
                </a:solidFill>
              </a:rPr>
              <a:t>INTERPRÉTATION</a:t>
            </a:r>
            <a:endParaRPr lang="en-GB" sz="1400" dirty="0">
              <a:solidFill>
                <a:schemeClr val="tx1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fr-BE" sz="1400" dirty="0">
                <a:solidFill>
                  <a:schemeClr val="tx1"/>
                </a:solidFill>
              </a:rPr>
              <a:t>Les </a:t>
            </a:r>
            <a:r>
              <a:rPr lang="fr-BE" sz="1400" b="1" dirty="0">
                <a:solidFill>
                  <a:srgbClr val="00539A"/>
                </a:solidFill>
              </a:rPr>
              <a:t>tendances globales </a:t>
            </a:r>
            <a:r>
              <a:rPr lang="fr-BE" sz="1400" dirty="0" smtClean="0">
                <a:solidFill>
                  <a:schemeClr val="tx1"/>
                </a:solidFill>
              </a:rPr>
              <a:t>identifiées précédemment sont </a:t>
            </a:r>
            <a:r>
              <a:rPr lang="fr-BE" sz="1400" dirty="0">
                <a:solidFill>
                  <a:schemeClr val="tx1"/>
                </a:solidFill>
              </a:rPr>
              <a:t>bien visibles </a:t>
            </a:r>
            <a:r>
              <a:rPr lang="fr-BE" sz="1400" dirty="0" smtClean="0">
                <a:solidFill>
                  <a:schemeClr val="tx1"/>
                </a:solidFill>
              </a:rPr>
              <a:t>à travers tous les déciles et confirme </a:t>
            </a:r>
            <a:r>
              <a:rPr lang="fr-BE" sz="1400" b="1" dirty="0">
                <a:solidFill>
                  <a:srgbClr val="00539A"/>
                </a:solidFill>
              </a:rPr>
              <a:t>l’impact indirect positif</a:t>
            </a:r>
            <a:r>
              <a:rPr lang="fr-BE" sz="1400" dirty="0" smtClean="0">
                <a:solidFill>
                  <a:schemeClr val="tx1"/>
                </a:solidFill>
              </a:rPr>
              <a:t> de l’examen d’entrée pour tous les étudiants dans le premier cycle</a:t>
            </a:r>
            <a:endParaRPr lang="fr-BE" sz="1400" b="1" dirty="0">
              <a:solidFill>
                <a:srgbClr val="0053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429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e 64"/>
          <p:cNvGrpSpPr/>
          <p:nvPr/>
        </p:nvGrpSpPr>
        <p:grpSpPr>
          <a:xfrm>
            <a:off x="6486039" y="1285160"/>
            <a:ext cx="6047047" cy="4791872"/>
            <a:chOff x="6486039" y="1285160"/>
            <a:chExt cx="6047047" cy="4791872"/>
          </a:xfrm>
        </p:grpSpPr>
        <p:sp>
          <p:nvSpPr>
            <p:cNvPr id="66" name="Rectangle avec coins arrondis du même côté 65"/>
            <p:cNvSpPr/>
            <p:nvPr/>
          </p:nvSpPr>
          <p:spPr>
            <a:xfrm rot="5400000">
              <a:off x="7237766" y="781713"/>
              <a:ext cx="4791869" cy="5798770"/>
            </a:xfrm>
            <a:prstGeom prst="round2SameRect">
              <a:avLst>
                <a:gd name="adj1" fmla="val 553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7" name="Rectangle à coins arrondis 66"/>
            <p:cNvSpPr/>
            <p:nvPr/>
          </p:nvSpPr>
          <p:spPr>
            <a:xfrm>
              <a:off x="6723937" y="1285160"/>
              <a:ext cx="64204" cy="4791869"/>
            </a:xfrm>
            <a:prstGeom prst="roundRect">
              <a:avLst>
                <a:gd name="adj" fmla="val 50000"/>
              </a:avLst>
            </a:prstGeom>
            <a:solidFill>
              <a:srgbClr val="00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8" name="Ellipse 67"/>
            <p:cNvSpPr/>
            <p:nvPr/>
          </p:nvSpPr>
          <p:spPr>
            <a:xfrm>
              <a:off x="6486039" y="3411095"/>
              <a:ext cx="540000" cy="54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5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b="1"/>
            </a:p>
          </p:txBody>
        </p:sp>
        <p:pic>
          <p:nvPicPr>
            <p:cNvPr id="69" name="Image 6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6039" y="3501095"/>
              <a:ext cx="360000" cy="360000"/>
            </a:xfrm>
            <a:prstGeom prst="rect">
              <a:avLst/>
            </a:prstGeom>
          </p:spPr>
        </p:pic>
      </p:grp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PARTIE 3 | </a:t>
            </a:r>
            <a:r>
              <a:rPr lang="en-GB" err="1"/>
              <a:t>Étude</a:t>
            </a:r>
            <a:r>
              <a:rPr lang="en-GB"/>
              <a:t> de </a:t>
            </a:r>
            <a:r>
              <a:rPr lang="en-GB" err="1"/>
              <a:t>cas</a:t>
            </a:r>
            <a:endParaRPr lang="en-GB"/>
          </a:p>
          <a:p>
            <a:endParaRPr lang="en-GB" sz="105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4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Impact indirect</a:t>
            </a:r>
            <a:r>
              <a:rPr lang="fr-BE" sz="2800" b="0" dirty="0"/>
              <a:t> | Les taux de réussite et de diplomation augmentent drastiquement, et la corrélation entre diplomation et ISE s’atténue</a:t>
            </a:r>
            <a:endParaRPr lang="fr-BE" sz="2800" dirty="0"/>
          </a:p>
        </p:txBody>
      </p:sp>
      <p:sp>
        <p:nvSpPr>
          <p:cNvPr id="8" name="Ellipse 7"/>
          <p:cNvSpPr/>
          <p:nvPr/>
        </p:nvSpPr>
        <p:spPr>
          <a:xfrm>
            <a:off x="6024000" y="6635350"/>
            <a:ext cx="144000" cy="144000"/>
          </a:xfrm>
          <a:prstGeom prst="ellipse">
            <a:avLst/>
          </a:prstGeom>
          <a:solidFill>
            <a:srgbClr val="00539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52" t="51182" r="-197" b="902"/>
          <a:stretch/>
        </p:blipFill>
        <p:spPr>
          <a:xfrm>
            <a:off x="838200" y="1945270"/>
            <a:ext cx="5329800" cy="3471649"/>
          </a:xfrm>
          <a:prstGeom prst="rect">
            <a:avLst/>
          </a:prstGeom>
        </p:spPr>
      </p:pic>
      <p:sp>
        <p:nvSpPr>
          <p:cNvPr id="10" name="Rectangle à coins arrondis 9"/>
          <p:cNvSpPr/>
          <p:nvPr/>
        </p:nvSpPr>
        <p:spPr>
          <a:xfrm>
            <a:off x="838200" y="1321964"/>
            <a:ext cx="1702594" cy="30718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>
                <a:solidFill>
                  <a:schemeClr val="bg1">
                    <a:lumMod val="65000"/>
                  </a:schemeClr>
                </a:solidFill>
              </a:rPr>
              <a:t>Réussite (tous)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2590800" y="1321963"/>
            <a:ext cx="1702594" cy="307181"/>
          </a:xfrm>
          <a:prstGeom prst="roundRect">
            <a:avLst/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>
                <a:solidFill>
                  <a:schemeClr val="bg1"/>
                </a:solidFill>
              </a:rPr>
              <a:t>Équité (selon l’ISE)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8200" y="1629144"/>
            <a:ext cx="22990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i="1" err="1">
                <a:solidFill>
                  <a:schemeClr val="bg1">
                    <a:lumMod val="65000"/>
                  </a:schemeClr>
                </a:solidFill>
              </a:rPr>
              <a:t>Domaines</a:t>
            </a:r>
            <a:r>
              <a:rPr lang="en-GB" sz="1000" i="1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000" i="1" err="1">
                <a:solidFill>
                  <a:schemeClr val="bg1">
                    <a:lumMod val="65000"/>
                  </a:schemeClr>
                </a:solidFill>
              </a:rPr>
              <a:t>d’études</a:t>
            </a:r>
            <a:r>
              <a:rPr lang="en-GB" sz="1000" i="1">
                <a:solidFill>
                  <a:schemeClr val="bg1">
                    <a:lumMod val="65000"/>
                  </a:schemeClr>
                </a:solidFill>
              </a:rPr>
              <a:t>: MED &amp; DENT </a:t>
            </a:r>
            <a:r>
              <a:rPr lang="en-GB" sz="1000" b="1" i="1">
                <a:solidFill>
                  <a:schemeClr val="bg1">
                    <a:lumMod val="65000"/>
                  </a:schemeClr>
                </a:solidFill>
              </a:rPr>
              <a:t>+ INGE</a:t>
            </a:r>
            <a:endParaRPr lang="fr-BE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344078" y="1285159"/>
            <a:ext cx="3492991" cy="4791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dirty="0">
                <a:solidFill>
                  <a:srgbClr val="00539A"/>
                </a:solidFill>
              </a:rPr>
              <a:t>CONSTAT</a:t>
            </a:r>
            <a:endParaRPr lang="en-GB" sz="1400" dirty="0">
              <a:solidFill>
                <a:schemeClr val="tx1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b="1" dirty="0" err="1">
                <a:solidFill>
                  <a:srgbClr val="00539A"/>
                </a:solidFill>
              </a:rPr>
              <a:t>Réorientation</a:t>
            </a:r>
            <a:r>
              <a:rPr lang="en-GB" sz="1400" dirty="0">
                <a:solidFill>
                  <a:schemeClr val="tx1"/>
                </a:solidFill>
              </a:rPr>
              <a:t>: la diminution relative et </a:t>
            </a:r>
            <a:r>
              <a:rPr lang="en-GB" sz="1400" dirty="0" err="1">
                <a:solidFill>
                  <a:schemeClr val="tx1"/>
                </a:solidFill>
              </a:rPr>
              <a:t>absolue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est</a:t>
            </a:r>
            <a:r>
              <a:rPr lang="en-GB" sz="1400" dirty="0">
                <a:solidFill>
                  <a:schemeClr val="tx1"/>
                </a:solidFill>
              </a:rPr>
              <a:t> stable à travers </a:t>
            </a:r>
            <a:r>
              <a:rPr lang="en-GB" sz="1400" dirty="0" err="1">
                <a:solidFill>
                  <a:schemeClr val="tx1"/>
                </a:solidFill>
              </a:rPr>
              <a:t>tous</a:t>
            </a:r>
            <a:r>
              <a:rPr lang="en-GB" sz="1400" dirty="0">
                <a:solidFill>
                  <a:schemeClr val="tx1"/>
                </a:solidFill>
              </a:rPr>
              <a:t> les </a:t>
            </a:r>
            <a:r>
              <a:rPr lang="en-GB" sz="1400" dirty="0" err="1">
                <a:solidFill>
                  <a:schemeClr val="tx1"/>
                </a:solidFill>
              </a:rPr>
              <a:t>déciles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d’ISE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i="1" dirty="0">
                <a:solidFill>
                  <a:schemeClr val="tx1"/>
                </a:solidFill>
              </a:rPr>
              <a:t>(-74%)</a:t>
            </a:r>
          </a:p>
          <a:p>
            <a:r>
              <a:rPr lang="en-GB" sz="1400" b="1" dirty="0">
                <a:solidFill>
                  <a:srgbClr val="00539A"/>
                </a:solidFill>
              </a:rPr>
              <a:t>Abandon</a:t>
            </a:r>
            <a:r>
              <a:rPr lang="en-GB" sz="1400" dirty="0">
                <a:solidFill>
                  <a:schemeClr val="tx1"/>
                </a:solidFill>
              </a:rPr>
              <a:t>: la diminution relative </a:t>
            </a:r>
            <a:r>
              <a:rPr lang="en-GB" sz="1400" dirty="0" err="1">
                <a:solidFill>
                  <a:schemeClr val="tx1"/>
                </a:solidFill>
              </a:rPr>
              <a:t>est</a:t>
            </a:r>
            <a:r>
              <a:rPr lang="en-GB" sz="1400" dirty="0">
                <a:solidFill>
                  <a:schemeClr val="tx1"/>
                </a:solidFill>
              </a:rPr>
              <a:t> stable à travers les </a:t>
            </a:r>
            <a:r>
              <a:rPr lang="en-GB" sz="1400" dirty="0" err="1">
                <a:solidFill>
                  <a:schemeClr val="tx1"/>
                </a:solidFill>
              </a:rPr>
              <a:t>déciles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i="1" dirty="0">
                <a:solidFill>
                  <a:schemeClr val="tx1"/>
                </a:solidFill>
              </a:rPr>
              <a:t>(-47%)</a:t>
            </a:r>
          </a:p>
          <a:p>
            <a:r>
              <a:rPr lang="en-GB" sz="1400" b="1" dirty="0" err="1">
                <a:solidFill>
                  <a:srgbClr val="00539A"/>
                </a:solidFill>
              </a:rPr>
              <a:t>Diplomation</a:t>
            </a:r>
            <a:r>
              <a:rPr lang="en-GB" sz="1400" dirty="0">
                <a:solidFill>
                  <a:schemeClr val="tx1"/>
                </a:solidFill>
              </a:rPr>
              <a:t>: </a:t>
            </a:r>
            <a:r>
              <a:rPr lang="en-GB" sz="1400" dirty="0" err="1">
                <a:solidFill>
                  <a:schemeClr val="tx1"/>
                </a:solidFill>
              </a:rPr>
              <a:t>l’augmentation</a:t>
            </a:r>
            <a:r>
              <a:rPr lang="en-GB" sz="1400" dirty="0">
                <a:solidFill>
                  <a:schemeClr val="tx1"/>
                </a:solidFill>
              </a:rPr>
              <a:t> relative </a:t>
            </a:r>
            <a:r>
              <a:rPr lang="en-GB" sz="1400" dirty="0" err="1">
                <a:solidFill>
                  <a:schemeClr val="tx1"/>
                </a:solidFill>
              </a:rPr>
              <a:t>est</a:t>
            </a:r>
            <a:r>
              <a:rPr lang="en-GB" sz="1400" dirty="0">
                <a:solidFill>
                  <a:schemeClr val="tx1"/>
                </a:solidFill>
              </a:rPr>
              <a:t> beaucoup plus </a:t>
            </a:r>
            <a:r>
              <a:rPr lang="en-GB" sz="1400" dirty="0" err="1">
                <a:solidFill>
                  <a:schemeClr val="tx1"/>
                </a:solidFill>
              </a:rPr>
              <a:t>importante</a:t>
            </a:r>
            <a:r>
              <a:rPr lang="en-GB" sz="1400" dirty="0">
                <a:solidFill>
                  <a:schemeClr val="tx1"/>
                </a:solidFill>
              </a:rPr>
              <a:t> pour les </a:t>
            </a:r>
            <a:r>
              <a:rPr lang="en-GB" sz="1400" dirty="0" err="1">
                <a:solidFill>
                  <a:schemeClr val="tx1"/>
                </a:solidFill>
              </a:rPr>
              <a:t>étudiants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défavorisés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i="1" dirty="0">
                <a:solidFill>
                  <a:schemeClr val="tx1"/>
                </a:solidFill>
              </a:rPr>
              <a:t>(D0: +507% et D9: +135%)</a:t>
            </a: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/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rgbClr val="00539A"/>
                </a:solidFill>
              </a:rPr>
              <a:t>INTERPRÉTATION</a:t>
            </a:r>
            <a:endParaRPr lang="en-GB" sz="1400" dirty="0">
              <a:solidFill>
                <a:schemeClr val="tx1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fr-BE" sz="1400" dirty="0">
                <a:solidFill>
                  <a:schemeClr val="tx1"/>
                </a:solidFill>
              </a:rPr>
              <a:t>L’examen </a:t>
            </a:r>
            <a:r>
              <a:rPr lang="fr-BE" sz="1400" b="1" dirty="0">
                <a:solidFill>
                  <a:srgbClr val="00539A"/>
                </a:solidFill>
              </a:rPr>
              <a:t>bénéficie</a:t>
            </a:r>
            <a:r>
              <a:rPr lang="fr-BE" sz="1400" dirty="0">
                <a:solidFill>
                  <a:schemeClr val="tx1"/>
                </a:solidFill>
              </a:rPr>
              <a:t> à </a:t>
            </a:r>
            <a:r>
              <a:rPr lang="fr-BE" sz="1400" b="1" dirty="0">
                <a:solidFill>
                  <a:srgbClr val="00539A"/>
                </a:solidFill>
              </a:rPr>
              <a:t>tous</a:t>
            </a:r>
            <a:r>
              <a:rPr lang="fr-BE" sz="1400" dirty="0">
                <a:solidFill>
                  <a:schemeClr val="tx1"/>
                </a:solidFill>
              </a:rPr>
              <a:t> les étudiants dans leur parcours de premier cycle</a:t>
            </a:r>
          </a:p>
          <a:p>
            <a:r>
              <a:rPr lang="fr-BE" sz="1400" dirty="0">
                <a:solidFill>
                  <a:schemeClr val="tx1"/>
                </a:solidFill>
              </a:rPr>
              <a:t>Au niveau de la </a:t>
            </a:r>
            <a:r>
              <a:rPr lang="fr-BE" sz="1400" b="1" dirty="0">
                <a:solidFill>
                  <a:srgbClr val="00539A"/>
                </a:solidFill>
              </a:rPr>
              <a:t>diplomation</a:t>
            </a:r>
            <a:r>
              <a:rPr lang="fr-BE" sz="1400" dirty="0">
                <a:solidFill>
                  <a:schemeClr val="tx1"/>
                </a:solidFill>
              </a:rPr>
              <a:t>, la </a:t>
            </a:r>
            <a:r>
              <a:rPr lang="fr-BE" sz="1400" b="1" dirty="0">
                <a:solidFill>
                  <a:srgbClr val="00539A"/>
                </a:solidFill>
              </a:rPr>
              <a:t>discrimination</a:t>
            </a:r>
            <a:r>
              <a:rPr lang="fr-BE" sz="1400" dirty="0">
                <a:solidFill>
                  <a:schemeClr val="tx1"/>
                </a:solidFill>
              </a:rPr>
              <a:t> socio-économique est fortement </a:t>
            </a:r>
            <a:r>
              <a:rPr lang="fr-BE" sz="1400" b="1" dirty="0">
                <a:solidFill>
                  <a:srgbClr val="00539A"/>
                </a:solidFill>
              </a:rPr>
              <a:t>atténuée:</a:t>
            </a:r>
          </a:p>
          <a:p>
            <a:pPr marL="357188" indent="-174625">
              <a:buFont typeface="Arial" panose="020B0604020202020204" pitchFamily="34" charset="0"/>
              <a:buChar char="•"/>
            </a:pPr>
            <a:r>
              <a:rPr lang="fr-BE" sz="1400" i="1" dirty="0" smtClean="0">
                <a:solidFill>
                  <a:schemeClr val="tx1"/>
                </a:solidFill>
              </a:rPr>
              <a:t>P(D|D9)/P(D|D0) </a:t>
            </a:r>
            <a:r>
              <a:rPr lang="fr-BE" sz="1400" i="1" dirty="0">
                <a:solidFill>
                  <a:schemeClr val="tx1"/>
                </a:solidFill>
              </a:rPr>
              <a:t>passe de 4.02 à 1.56</a:t>
            </a:r>
            <a:endParaRPr lang="fr-BE" sz="14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140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PARTIE 3 | </a:t>
            </a:r>
            <a:r>
              <a:rPr lang="en-GB" err="1"/>
              <a:t>Étude</a:t>
            </a:r>
            <a:r>
              <a:rPr lang="en-GB"/>
              <a:t> de </a:t>
            </a:r>
            <a:r>
              <a:rPr lang="en-GB" err="1"/>
              <a:t>cas</a:t>
            </a:r>
            <a:endParaRPr lang="en-GB"/>
          </a:p>
          <a:p>
            <a:endParaRPr lang="en-GB" sz="105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5</a:t>
            </a:r>
          </a:p>
        </p:txBody>
      </p:sp>
      <p:sp>
        <p:nvSpPr>
          <p:cNvPr id="8" name="Ellipse 7"/>
          <p:cNvSpPr/>
          <p:nvPr/>
        </p:nvSpPr>
        <p:spPr>
          <a:xfrm>
            <a:off x="6024000" y="6635350"/>
            <a:ext cx="144000" cy="144000"/>
          </a:xfrm>
          <a:prstGeom prst="ellipse">
            <a:avLst/>
          </a:prstGeom>
          <a:solidFill>
            <a:srgbClr val="00539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7" name="Groupe 46"/>
          <p:cNvGrpSpPr/>
          <p:nvPr/>
        </p:nvGrpSpPr>
        <p:grpSpPr>
          <a:xfrm rot="5400000">
            <a:off x="-4500000" y="-1071000"/>
            <a:ext cx="9000000" cy="9000000"/>
            <a:chOff x="-4500000" y="-1071000"/>
            <a:chExt cx="9000000" cy="9000000"/>
          </a:xfrm>
        </p:grpSpPr>
        <p:grpSp>
          <p:nvGrpSpPr>
            <p:cNvPr id="45" name="Groupe 44"/>
            <p:cNvGrpSpPr/>
            <p:nvPr/>
          </p:nvGrpSpPr>
          <p:grpSpPr>
            <a:xfrm rot="-2700000">
              <a:off x="-4500000" y="-1071000"/>
              <a:ext cx="9000000" cy="9000000"/>
              <a:chOff x="-4500000" y="-1071000"/>
              <a:chExt cx="9000000" cy="9000000"/>
            </a:xfrm>
          </p:grpSpPr>
          <p:grpSp>
            <p:nvGrpSpPr>
              <p:cNvPr id="43" name="Groupe 42"/>
              <p:cNvGrpSpPr/>
              <p:nvPr/>
            </p:nvGrpSpPr>
            <p:grpSpPr>
              <a:xfrm rot="-2700000">
                <a:off x="-4500000" y="-1071000"/>
                <a:ext cx="9000000" cy="9000000"/>
                <a:chOff x="-4500000" y="-1071000"/>
                <a:chExt cx="9000000" cy="9000000"/>
              </a:xfrm>
            </p:grpSpPr>
            <p:grpSp>
              <p:nvGrpSpPr>
                <p:cNvPr id="33" name="Groupe 32"/>
                <p:cNvGrpSpPr/>
                <p:nvPr/>
              </p:nvGrpSpPr>
              <p:grpSpPr>
                <a:xfrm rot="5400000">
                  <a:off x="-4500000" y="-1071000"/>
                  <a:ext cx="9000000" cy="9000000"/>
                  <a:chOff x="-4500000" y="-1071000"/>
                  <a:chExt cx="9000000" cy="9000000"/>
                </a:xfrm>
              </p:grpSpPr>
              <p:grpSp>
                <p:nvGrpSpPr>
                  <p:cNvPr id="30" name="Groupe 29"/>
                  <p:cNvGrpSpPr/>
                  <p:nvPr/>
                </p:nvGrpSpPr>
                <p:grpSpPr>
                  <a:xfrm rot="-2700000">
                    <a:off x="-4500000" y="-1071000"/>
                    <a:ext cx="9000000" cy="9000000"/>
                    <a:chOff x="-4500000" y="-1071000"/>
                    <a:chExt cx="9000000" cy="9000000"/>
                  </a:xfrm>
                </p:grpSpPr>
                <p:grpSp>
                  <p:nvGrpSpPr>
                    <p:cNvPr id="21" name="Groupe 20"/>
                    <p:cNvGrpSpPr/>
                    <p:nvPr/>
                  </p:nvGrpSpPr>
                  <p:grpSpPr>
                    <a:xfrm rot="-2700000">
                      <a:off x="-4500000" y="-1071000"/>
                      <a:ext cx="9000000" cy="9000000"/>
                      <a:chOff x="-4500000" y="-1071000"/>
                      <a:chExt cx="9000000" cy="9000000"/>
                    </a:xfrm>
                  </p:grpSpPr>
                  <p:sp>
                    <p:nvSpPr>
                      <p:cNvPr id="10" name="Forme libre 9"/>
                      <p:cNvSpPr/>
                      <p:nvPr/>
                    </p:nvSpPr>
                    <p:spPr>
                      <a:xfrm rot="5400000">
                        <a:off x="-4500000" y="-1071000"/>
                        <a:ext cx="9000000" cy="9000000"/>
                      </a:xfrm>
                      <a:custGeom>
                        <a:avLst/>
                        <a:gdLst>
                          <a:gd name="connsiteX0" fmla="*/ 4500000 w 9000000"/>
                          <a:gd name="connsiteY0" fmla="*/ 900000 h 9000000"/>
                          <a:gd name="connsiteX1" fmla="*/ 900000 w 9000000"/>
                          <a:gd name="connsiteY1" fmla="*/ 4500000 h 9000000"/>
                          <a:gd name="connsiteX2" fmla="*/ 4500000 w 9000000"/>
                          <a:gd name="connsiteY2" fmla="*/ 8100000 h 9000000"/>
                          <a:gd name="connsiteX3" fmla="*/ 8100000 w 9000000"/>
                          <a:gd name="connsiteY3" fmla="*/ 4500000 h 9000000"/>
                          <a:gd name="connsiteX4" fmla="*/ 4500000 w 9000000"/>
                          <a:gd name="connsiteY4" fmla="*/ 900000 h 9000000"/>
                          <a:gd name="connsiteX5" fmla="*/ 4500000 w 9000000"/>
                          <a:gd name="connsiteY5" fmla="*/ 0 h 9000000"/>
                          <a:gd name="connsiteX6" fmla="*/ 9000000 w 9000000"/>
                          <a:gd name="connsiteY6" fmla="*/ 4500000 h 9000000"/>
                          <a:gd name="connsiteX7" fmla="*/ 4500000 w 9000000"/>
                          <a:gd name="connsiteY7" fmla="*/ 9000000 h 9000000"/>
                          <a:gd name="connsiteX8" fmla="*/ 0 w 9000000"/>
                          <a:gd name="connsiteY8" fmla="*/ 4500000 h 9000000"/>
                          <a:gd name="connsiteX9" fmla="*/ 4500000 w 9000000"/>
                          <a:gd name="connsiteY9" fmla="*/ 0 h 900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9000000" h="9000000">
                            <a:moveTo>
                              <a:pt x="4500000" y="900000"/>
                            </a:moveTo>
                            <a:cubicBezTo>
                              <a:pt x="2511775" y="900000"/>
                              <a:pt x="900000" y="2511775"/>
                              <a:pt x="900000" y="4500000"/>
                            </a:cubicBezTo>
                            <a:cubicBezTo>
                              <a:pt x="900000" y="6488225"/>
                              <a:pt x="2511775" y="8100000"/>
                              <a:pt x="4500000" y="8100000"/>
                            </a:cubicBezTo>
                            <a:cubicBezTo>
                              <a:pt x="6488225" y="8100000"/>
                              <a:pt x="8100000" y="6488225"/>
                              <a:pt x="8100000" y="4500000"/>
                            </a:cubicBezTo>
                            <a:cubicBezTo>
                              <a:pt x="8100000" y="2511775"/>
                              <a:pt x="6488225" y="900000"/>
                              <a:pt x="4500000" y="900000"/>
                            </a:cubicBezTo>
                            <a:close/>
                            <a:moveTo>
                              <a:pt x="4500000" y="0"/>
                            </a:moveTo>
                            <a:cubicBezTo>
                              <a:pt x="6985281" y="0"/>
                              <a:pt x="9000000" y="2014719"/>
                              <a:pt x="9000000" y="4500000"/>
                            </a:cubicBezTo>
                            <a:cubicBezTo>
                              <a:pt x="9000000" y="6985281"/>
                              <a:pt x="6985281" y="9000000"/>
                              <a:pt x="4500000" y="9000000"/>
                            </a:cubicBezTo>
                            <a:cubicBezTo>
                              <a:pt x="2014719" y="9000000"/>
                              <a:pt x="0" y="6985281"/>
                              <a:pt x="0" y="4500000"/>
                            </a:cubicBezTo>
                            <a:cubicBezTo>
                              <a:pt x="0" y="2014719"/>
                              <a:pt x="2014719" y="0"/>
                              <a:pt x="4500000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539A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BE"/>
                      </a:p>
                    </p:txBody>
                  </p:sp>
                  <p:sp>
                    <p:nvSpPr>
                      <p:cNvPr id="20" name="Titre 4"/>
                      <p:cNvSpPr txBox="1">
                        <a:spLocks/>
                      </p:cNvSpPr>
                      <p:nvPr/>
                    </p:nvSpPr>
                    <p:spPr>
                      <a:xfrm>
                        <a:off x="838200" y="3008040"/>
                        <a:ext cx="2711028" cy="84192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vert="horz" lIns="91440" tIns="45720" rIns="91440" bIns="45720" rtlCol="0" anchor="ctr">
                        <a:noAutofit/>
                      </a:bodyPr>
                      <a:lstStyle>
                        <a:lvl1pPr algn="l" defTabSz="914400" rtl="0" eaLnBrk="1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buNone/>
                          <a:defRPr sz="3200" b="1" kern="1200">
                            <a:solidFill>
                              <a:schemeClr val="tx1"/>
                            </a:solidFill>
                            <a:latin typeface="+mn-lt"/>
                            <a:ea typeface="+mj-ea"/>
                            <a:cs typeface="+mj-cs"/>
                          </a:defRPr>
                        </a:lvl1pPr>
                      </a:lstStyle>
                      <a:p>
                        <a:r>
                          <a:rPr lang="fr-BE" sz="2800">
                            <a:solidFill>
                              <a:srgbClr val="00539A"/>
                            </a:solidFill>
                          </a:rPr>
                          <a:t>Double Filtre</a:t>
                        </a:r>
                      </a:p>
                    </p:txBody>
                  </p:sp>
                </p:grpSp>
                <p:sp>
                  <p:nvSpPr>
                    <p:cNvPr id="29" name="Titre 4"/>
                    <p:cNvSpPr txBox="1">
                      <a:spLocks/>
                    </p:cNvSpPr>
                    <p:nvPr/>
                  </p:nvSpPr>
                  <p:spPr>
                    <a:xfrm>
                      <a:off x="838200" y="3008040"/>
                      <a:ext cx="2711028" cy="841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vert="horz" lIns="91440" tIns="45720" rIns="91440" bIns="45720" rtlCol="0" anchor="ctr">
                      <a:noAutofit/>
                    </a:bodyPr>
                    <a:lstStyle>
                      <a:lvl1pPr algn="l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3200" b="1" kern="120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j-cs"/>
                        </a:defRPr>
                      </a:lvl1pPr>
                    </a:lstStyle>
                    <a:p>
                      <a:r>
                        <a:rPr lang="fr-BE" sz="28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Avant - Après</a:t>
                      </a:r>
                    </a:p>
                  </p:txBody>
                </p:sp>
              </p:grpSp>
              <p:sp>
                <p:nvSpPr>
                  <p:cNvPr id="32" name="Titre 4"/>
                  <p:cNvSpPr txBox="1">
                    <a:spLocks/>
                  </p:cNvSpPr>
                  <p:nvPr/>
                </p:nvSpPr>
                <p:spPr>
                  <a:xfrm>
                    <a:off x="838200" y="3008040"/>
                    <a:ext cx="2711028" cy="84192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vert="horz" lIns="91440" tIns="45720" rIns="91440" bIns="45720" rtlCol="0" anchor="ctr">
                    <a:noAutofit/>
                  </a:bodyPr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3200" b="1" kern="1200">
                        <a:solidFill>
                          <a:schemeClr val="tx1"/>
                        </a:solidFill>
                        <a:latin typeface="+mn-lt"/>
                        <a:ea typeface="+mj-ea"/>
                        <a:cs typeface="+mj-cs"/>
                      </a:defRPr>
                    </a:lvl1pPr>
                  </a:lstStyle>
                  <a:p>
                    <a:r>
                      <a:rPr lang="fr-BE" sz="2800" dirty="0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Écarts (abs &amp; rel)</a:t>
                    </a:r>
                  </a:p>
                </p:txBody>
              </p:sp>
            </p:grpSp>
            <p:sp>
              <p:nvSpPr>
                <p:cNvPr id="42" name="Ellipse 41"/>
                <p:cNvSpPr/>
                <p:nvPr/>
              </p:nvSpPr>
              <p:spPr>
                <a:xfrm>
                  <a:off x="3768600" y="3159000"/>
                  <a:ext cx="540000" cy="54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sz="2800" b="1">
                      <a:solidFill>
                        <a:srgbClr val="00539A"/>
                      </a:solidFill>
                    </a:rPr>
                    <a:t>1</a:t>
                  </a:r>
                </a:p>
              </p:txBody>
            </p:sp>
          </p:grpSp>
          <p:sp>
            <p:nvSpPr>
              <p:cNvPr id="44" name="Ellipse 43"/>
              <p:cNvSpPr/>
              <p:nvPr/>
            </p:nvSpPr>
            <p:spPr>
              <a:xfrm>
                <a:off x="3768600" y="3159000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sz="2800" b="1">
                    <a:solidFill>
                      <a:srgbClr val="BEBEBE"/>
                    </a:solidFill>
                  </a:rPr>
                  <a:t>2</a:t>
                </a:r>
              </a:p>
            </p:txBody>
          </p:sp>
        </p:grpSp>
        <p:sp>
          <p:nvSpPr>
            <p:cNvPr id="46" name="Ellipse 45"/>
            <p:cNvSpPr/>
            <p:nvPr/>
          </p:nvSpPr>
          <p:spPr>
            <a:xfrm>
              <a:off x="3768600" y="3159000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800" b="1">
                  <a:solidFill>
                    <a:srgbClr val="BEBEBE"/>
                  </a:solidFill>
                </a:rPr>
                <a:t>3</a:t>
              </a:r>
            </a:p>
          </p:txBody>
        </p:sp>
      </p:grpSp>
      <p:grpSp>
        <p:nvGrpSpPr>
          <p:cNvPr id="2" name="Groupe 1"/>
          <p:cNvGrpSpPr/>
          <p:nvPr/>
        </p:nvGrpSpPr>
        <p:grpSpPr>
          <a:xfrm>
            <a:off x="5043167" y="1433672"/>
            <a:ext cx="6310633" cy="4639977"/>
            <a:chOff x="5043167" y="1433672"/>
            <a:chExt cx="6310633" cy="4639977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3167" y="1433672"/>
              <a:ext cx="5743394" cy="3544494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5043167" y="4978166"/>
              <a:ext cx="6310633" cy="1075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Font typeface="+mj-lt"/>
                <a:buAutoNum type="arabicPeriod"/>
              </a:pPr>
              <a:r>
                <a:rPr lang="en-GB" sz="1400" dirty="0" err="1">
                  <a:solidFill>
                    <a:schemeClr val="tx1"/>
                  </a:solidFill>
                </a:rPr>
                <a:t>Taux</a:t>
              </a:r>
              <a:r>
                <a:rPr lang="en-GB" sz="1400" dirty="0">
                  <a:solidFill>
                    <a:schemeClr val="tx1"/>
                  </a:solidFill>
                </a:rPr>
                <a:t> de </a:t>
              </a:r>
              <a:r>
                <a:rPr lang="en-GB" sz="1400" b="1" dirty="0" err="1">
                  <a:solidFill>
                    <a:srgbClr val="00539A"/>
                  </a:solidFill>
                </a:rPr>
                <a:t>réussite</a:t>
              </a:r>
              <a:r>
                <a:rPr lang="en-GB" sz="1400" dirty="0">
                  <a:solidFill>
                    <a:schemeClr val="tx1"/>
                  </a:solidFill>
                </a:rPr>
                <a:t> à </a:t>
              </a:r>
              <a:r>
                <a:rPr lang="en-GB" sz="1400" b="1" dirty="0" err="1">
                  <a:solidFill>
                    <a:srgbClr val="00539A"/>
                  </a:solidFill>
                </a:rPr>
                <a:t>l’examen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d’entrée</a:t>
              </a:r>
              <a:r>
                <a:rPr lang="en-GB" sz="1400" dirty="0">
                  <a:solidFill>
                    <a:schemeClr val="tx1"/>
                  </a:solidFill>
                </a:rPr>
                <a:t> (Impact direct)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GB" sz="1400" dirty="0" err="1">
                  <a:solidFill>
                    <a:schemeClr val="tx1"/>
                  </a:solidFill>
                </a:rPr>
                <a:t>Taux</a:t>
              </a:r>
              <a:r>
                <a:rPr lang="en-GB" sz="1400" dirty="0">
                  <a:solidFill>
                    <a:schemeClr val="tx1"/>
                  </a:solidFill>
                </a:rPr>
                <a:t> de </a:t>
              </a:r>
              <a:r>
                <a:rPr lang="en-GB" sz="1400" b="1" dirty="0" err="1">
                  <a:solidFill>
                    <a:srgbClr val="00539A"/>
                  </a:solidFill>
                </a:rPr>
                <a:t>diplomation</a:t>
              </a:r>
              <a:r>
                <a:rPr lang="en-GB" sz="1400" dirty="0">
                  <a:solidFill>
                    <a:schemeClr val="tx1"/>
                  </a:solidFill>
                </a:rPr>
                <a:t> du </a:t>
              </a:r>
              <a:r>
                <a:rPr lang="en-GB" sz="1400" b="1" dirty="0">
                  <a:solidFill>
                    <a:srgbClr val="00539A"/>
                  </a:solidFill>
                </a:rPr>
                <a:t>premier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b="1" dirty="0">
                  <a:solidFill>
                    <a:srgbClr val="00539A"/>
                  </a:solidFill>
                </a:rPr>
                <a:t>cycle</a:t>
              </a:r>
              <a:r>
                <a:rPr lang="en-GB" sz="1400" dirty="0">
                  <a:solidFill>
                    <a:schemeClr val="tx1"/>
                  </a:solidFill>
                </a:rPr>
                <a:t> après </a:t>
              </a:r>
              <a:r>
                <a:rPr lang="en-GB" sz="1400" dirty="0" err="1">
                  <a:solidFill>
                    <a:schemeClr val="tx1"/>
                  </a:solidFill>
                </a:rPr>
                <a:t>trois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années</a:t>
              </a:r>
              <a:r>
                <a:rPr lang="en-GB" sz="1400" dirty="0">
                  <a:solidFill>
                    <a:schemeClr val="tx1"/>
                  </a:solidFill>
                </a:rPr>
                <a:t> (Impact indirect)</a:t>
              </a:r>
            </a:p>
            <a:p>
              <a:endParaRPr lang="en-GB" sz="1400" dirty="0">
                <a:solidFill>
                  <a:schemeClr val="tx1"/>
                </a:solidFill>
              </a:endParaRPr>
            </a:p>
            <a:p>
              <a:pPr marL="531813"/>
              <a:r>
                <a:rPr lang="en-GB" sz="1400" dirty="0" err="1">
                  <a:solidFill>
                    <a:schemeClr val="tx1"/>
                  </a:solidFill>
                </a:rPr>
                <a:t>Taux</a:t>
              </a:r>
              <a:r>
                <a:rPr lang="en-GB" sz="1400" dirty="0">
                  <a:solidFill>
                    <a:schemeClr val="tx1"/>
                  </a:solidFill>
                </a:rPr>
                <a:t> de </a:t>
              </a:r>
              <a:r>
                <a:rPr lang="en-GB" sz="1400" b="1" dirty="0" err="1">
                  <a:solidFill>
                    <a:srgbClr val="00539A"/>
                  </a:solidFill>
                </a:rPr>
                <a:t>diplomation</a:t>
              </a:r>
              <a:r>
                <a:rPr lang="en-GB" sz="1400" dirty="0">
                  <a:solidFill>
                    <a:schemeClr val="tx1"/>
                  </a:solidFill>
                </a:rPr>
                <a:t> après </a:t>
              </a:r>
              <a:r>
                <a:rPr lang="en-GB" sz="1400" dirty="0" err="1">
                  <a:solidFill>
                    <a:schemeClr val="tx1"/>
                  </a:solidFill>
                </a:rPr>
                <a:t>trois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années</a:t>
              </a:r>
              <a:r>
                <a:rPr lang="en-GB" sz="1400" dirty="0">
                  <a:solidFill>
                    <a:schemeClr val="tx1"/>
                  </a:solidFill>
                </a:rPr>
                <a:t> pour les </a:t>
              </a:r>
              <a:r>
                <a:rPr lang="en-GB" sz="1400" b="1" dirty="0" err="1">
                  <a:solidFill>
                    <a:srgbClr val="00539A"/>
                  </a:solidFill>
                </a:rPr>
                <a:t>candidats</a:t>
              </a:r>
              <a:r>
                <a:rPr lang="en-GB" sz="1400" dirty="0">
                  <a:solidFill>
                    <a:schemeClr val="tx1"/>
                  </a:solidFill>
                </a:rPr>
                <a:t> des </a:t>
              </a:r>
              <a:r>
                <a:rPr lang="en-GB" sz="1400" dirty="0" err="1">
                  <a:solidFill>
                    <a:schemeClr val="tx1"/>
                  </a:solidFill>
                </a:rPr>
                <a:t>différents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déciles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d’ISE</a:t>
              </a:r>
              <a:r>
                <a:rPr lang="en-GB" sz="1400" dirty="0">
                  <a:solidFill>
                    <a:schemeClr val="tx1"/>
                  </a:solidFill>
                </a:rPr>
                <a:t> se </a:t>
              </a:r>
              <a:r>
                <a:rPr lang="en-GB" sz="1400" dirty="0" err="1">
                  <a:solidFill>
                    <a:schemeClr val="tx1"/>
                  </a:solidFill>
                </a:rPr>
                <a:t>présentant</a:t>
              </a:r>
              <a:r>
                <a:rPr lang="en-GB" sz="1400" dirty="0">
                  <a:solidFill>
                    <a:schemeClr val="tx1"/>
                  </a:solidFill>
                </a:rPr>
                <a:t> à </a:t>
              </a:r>
              <a:r>
                <a:rPr lang="en-GB" sz="1400" dirty="0" err="1">
                  <a:solidFill>
                    <a:schemeClr val="tx1"/>
                  </a:solidFill>
                </a:rPr>
                <a:t>l’examen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d’entrée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</a:p>
          </p:txBody>
        </p:sp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3193" y="5713649"/>
              <a:ext cx="360000" cy="360000"/>
            </a:xfrm>
            <a:prstGeom prst="rect">
              <a:avLst/>
            </a:prstGeom>
          </p:spPr>
        </p:pic>
      </p:grpSp>
      <p:grpSp>
        <p:nvGrpSpPr>
          <p:cNvPr id="52" name="Groupe 51"/>
          <p:cNvGrpSpPr/>
          <p:nvPr/>
        </p:nvGrpSpPr>
        <p:grpSpPr>
          <a:xfrm>
            <a:off x="5043166" y="7161547"/>
            <a:ext cx="6310633" cy="4619887"/>
            <a:chOff x="5043166" y="1536247"/>
            <a:chExt cx="6310633" cy="4619887"/>
          </a:xfrm>
        </p:grpSpPr>
        <p:pic>
          <p:nvPicPr>
            <p:cNvPr id="53" name="Image 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3167" y="1536247"/>
              <a:ext cx="5743394" cy="3544494"/>
            </a:xfrm>
            <a:prstGeom prst="rect">
              <a:avLst/>
            </a:prstGeom>
          </p:spPr>
        </p:pic>
        <p:sp>
          <p:nvSpPr>
            <p:cNvPr id="54" name="Rectangle 53"/>
            <p:cNvSpPr/>
            <p:nvPr/>
          </p:nvSpPr>
          <p:spPr>
            <a:xfrm>
              <a:off x="5043166" y="5080741"/>
              <a:ext cx="6310633" cy="1075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400">
                  <a:solidFill>
                    <a:schemeClr val="tx1"/>
                  </a:solidFill>
                </a:rPr>
                <a:t>On compare </a:t>
              </a:r>
              <a:r>
                <a:rPr lang="en-GB" sz="1400" err="1">
                  <a:solidFill>
                    <a:schemeClr val="tx1"/>
                  </a:solidFill>
                </a:rPr>
                <a:t>alors</a:t>
              </a:r>
              <a:r>
                <a:rPr lang="en-GB" sz="1400">
                  <a:solidFill>
                    <a:schemeClr val="tx1"/>
                  </a:solidFill>
                </a:rPr>
                <a:t> les </a:t>
              </a:r>
              <a:r>
                <a:rPr lang="en-GB" sz="1400" err="1">
                  <a:solidFill>
                    <a:schemeClr val="tx1"/>
                  </a:solidFill>
                </a:rPr>
                <a:t>taux</a:t>
              </a:r>
              <a:r>
                <a:rPr lang="en-GB" sz="1400">
                  <a:solidFill>
                    <a:schemeClr val="tx1"/>
                  </a:solidFill>
                </a:rPr>
                <a:t> de </a:t>
              </a:r>
              <a:r>
                <a:rPr lang="en-GB" sz="1400" err="1">
                  <a:solidFill>
                    <a:schemeClr val="tx1"/>
                  </a:solidFill>
                </a:rPr>
                <a:t>diplomation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err="1">
                  <a:solidFill>
                    <a:schemeClr val="tx1"/>
                  </a:solidFill>
                </a:rPr>
                <a:t>obtenus</a:t>
              </a:r>
              <a:r>
                <a:rPr lang="en-GB" sz="1400">
                  <a:solidFill>
                    <a:schemeClr val="tx1"/>
                  </a:solidFill>
                </a:rPr>
                <a:t> avec </a:t>
              </a:r>
              <a:r>
                <a:rPr lang="en-GB" sz="1400" err="1">
                  <a:solidFill>
                    <a:schemeClr val="tx1"/>
                  </a:solidFill>
                </a:rPr>
                <a:t>ceux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err="1">
                  <a:solidFill>
                    <a:schemeClr val="tx1"/>
                  </a:solidFill>
                </a:rPr>
                <a:t>avant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err="1">
                  <a:solidFill>
                    <a:schemeClr val="tx1"/>
                  </a:solidFill>
                </a:rPr>
                <a:t>l’examen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err="1">
                  <a:solidFill>
                    <a:schemeClr val="tx1"/>
                  </a:solidFill>
                </a:rPr>
                <a:t>d’entrée</a:t>
              </a:r>
              <a:r>
                <a:rPr lang="en-GB" sz="1400">
                  <a:solidFill>
                    <a:schemeClr val="tx1"/>
                  </a:solidFill>
                </a:rPr>
                <a:t>:</a:t>
              </a:r>
            </a:p>
            <a:p>
              <a:pPr marL="358775" indent="-185738">
                <a:buFont typeface="Arial" panose="020B0604020202020204" pitchFamily="34" charset="0"/>
                <a:buChar char="•"/>
              </a:pPr>
              <a:r>
                <a:rPr lang="en-GB" sz="1400">
                  <a:solidFill>
                    <a:schemeClr val="tx1"/>
                  </a:solidFill>
                </a:rPr>
                <a:t>Les </a:t>
              </a:r>
              <a:r>
                <a:rPr lang="en-GB" sz="1400" b="1" err="1">
                  <a:solidFill>
                    <a:srgbClr val="00539A"/>
                  </a:solidFill>
                </a:rPr>
                <a:t>taux</a:t>
              </a:r>
              <a:r>
                <a:rPr lang="en-GB" sz="1400">
                  <a:solidFill>
                    <a:schemeClr val="tx1"/>
                  </a:solidFill>
                </a:rPr>
                <a:t> de </a:t>
              </a:r>
              <a:r>
                <a:rPr lang="en-GB" sz="1400" err="1">
                  <a:solidFill>
                    <a:schemeClr val="tx1"/>
                  </a:solidFill>
                </a:rPr>
                <a:t>diplomation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err="1">
                  <a:solidFill>
                    <a:schemeClr val="tx1"/>
                  </a:solidFill>
                </a:rPr>
                <a:t>sont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err="1">
                  <a:solidFill>
                    <a:schemeClr val="tx1"/>
                  </a:solidFill>
                </a:rPr>
                <a:t>légèrement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b="1">
                  <a:solidFill>
                    <a:srgbClr val="00539A"/>
                  </a:solidFill>
                </a:rPr>
                <a:t>plus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b="1">
                  <a:solidFill>
                    <a:srgbClr val="00539A"/>
                  </a:solidFill>
                </a:rPr>
                <a:t>bas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err="1">
                  <a:solidFill>
                    <a:schemeClr val="tx1"/>
                  </a:solidFill>
                </a:rPr>
                <a:t>qu’avant</a:t>
              </a:r>
              <a:endParaRPr lang="en-GB" sz="1400">
                <a:solidFill>
                  <a:schemeClr val="tx1"/>
                </a:solidFill>
              </a:endParaRPr>
            </a:p>
            <a:p>
              <a:pPr marL="358775" indent="-185738">
                <a:buFont typeface="Arial" panose="020B0604020202020204" pitchFamily="34" charset="0"/>
                <a:buChar char="•"/>
              </a:pPr>
              <a:r>
                <a:rPr lang="en-GB" sz="1400">
                  <a:solidFill>
                    <a:schemeClr val="tx1"/>
                  </a:solidFill>
                </a:rPr>
                <a:t>La </a:t>
              </a:r>
              <a:r>
                <a:rPr lang="en-GB" sz="1400" b="1" err="1">
                  <a:solidFill>
                    <a:srgbClr val="00539A"/>
                  </a:solidFill>
                </a:rPr>
                <a:t>différence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b="1">
                  <a:solidFill>
                    <a:srgbClr val="00539A"/>
                  </a:solidFill>
                </a:rPr>
                <a:t>entre</a:t>
              </a:r>
              <a:r>
                <a:rPr lang="en-GB" sz="1400">
                  <a:solidFill>
                    <a:schemeClr val="tx1"/>
                  </a:solidFill>
                </a:rPr>
                <a:t> premier et </a:t>
              </a:r>
              <a:r>
                <a:rPr lang="en-GB" sz="1400" err="1">
                  <a:solidFill>
                    <a:schemeClr val="tx1"/>
                  </a:solidFill>
                </a:rPr>
                <a:t>dernier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b="1" err="1">
                  <a:solidFill>
                    <a:srgbClr val="00539A"/>
                  </a:solidFill>
                </a:rPr>
                <a:t>décile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err="1">
                  <a:solidFill>
                    <a:schemeClr val="tx1"/>
                  </a:solidFill>
                </a:rPr>
                <a:t>d’ISE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err="1">
                  <a:solidFill>
                    <a:schemeClr val="tx1"/>
                  </a:solidFill>
                </a:rPr>
                <a:t>est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b="1" err="1">
                  <a:solidFill>
                    <a:srgbClr val="00539A"/>
                  </a:solidFill>
                </a:rPr>
                <a:t>moindre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err="1">
                  <a:solidFill>
                    <a:schemeClr val="tx1"/>
                  </a:solidFill>
                </a:rPr>
                <a:t>qu’avant</a:t>
              </a:r>
              <a:endParaRPr lang="fr-BE" sz="1400">
                <a:solidFill>
                  <a:schemeClr val="tx1"/>
                </a:solidFill>
              </a:endParaRPr>
            </a:p>
          </p:txBody>
        </p: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838200" y="283500"/>
            <a:ext cx="10515600" cy="84192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Impact global</a:t>
            </a:r>
            <a:r>
              <a:rPr lang="fr-BE" sz="2800" b="0" dirty="0"/>
              <a:t> | L’examen d’entrée atténue les discriminations à l’horizon de la diplomation malgré la discrimination </a:t>
            </a:r>
            <a:r>
              <a:rPr lang="fr-BE" sz="2800" b="0" dirty="0" smtClean="0"/>
              <a:t>à l’admission</a:t>
            </a:r>
            <a:endParaRPr lang="fr-BE" sz="2800" dirty="0"/>
          </a:p>
        </p:txBody>
      </p:sp>
    </p:spTree>
    <p:extLst>
      <p:ext uri="{BB962C8B-B14F-4D97-AF65-F5344CB8AC3E}">
        <p14:creationId xmlns:p14="http://schemas.microsoft.com/office/powerpoint/2010/main" val="20993232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PARTIE 3 | </a:t>
            </a:r>
            <a:r>
              <a:rPr lang="en-GB" err="1"/>
              <a:t>Étude</a:t>
            </a:r>
            <a:r>
              <a:rPr lang="en-GB"/>
              <a:t> de </a:t>
            </a:r>
            <a:r>
              <a:rPr lang="en-GB" err="1"/>
              <a:t>cas</a:t>
            </a:r>
            <a:endParaRPr lang="en-GB"/>
          </a:p>
          <a:p>
            <a:endParaRPr lang="en-GB" sz="105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5</a:t>
            </a:r>
          </a:p>
        </p:txBody>
      </p:sp>
      <p:sp>
        <p:nvSpPr>
          <p:cNvPr id="8" name="Ellipse 7"/>
          <p:cNvSpPr/>
          <p:nvPr/>
        </p:nvSpPr>
        <p:spPr>
          <a:xfrm>
            <a:off x="6024000" y="6635350"/>
            <a:ext cx="144000" cy="144000"/>
          </a:xfrm>
          <a:prstGeom prst="ellipse">
            <a:avLst/>
          </a:prstGeom>
          <a:solidFill>
            <a:srgbClr val="00539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7" name="Groupe 46"/>
          <p:cNvGrpSpPr/>
          <p:nvPr/>
        </p:nvGrpSpPr>
        <p:grpSpPr>
          <a:xfrm rot="2700000">
            <a:off x="-4500000" y="-1071000"/>
            <a:ext cx="9000000" cy="9000000"/>
            <a:chOff x="-4500000" y="-1071000"/>
            <a:chExt cx="9000000" cy="9000000"/>
          </a:xfrm>
        </p:grpSpPr>
        <p:grpSp>
          <p:nvGrpSpPr>
            <p:cNvPr id="45" name="Groupe 44"/>
            <p:cNvGrpSpPr/>
            <p:nvPr/>
          </p:nvGrpSpPr>
          <p:grpSpPr>
            <a:xfrm rot="-2700000">
              <a:off x="-4500000" y="-1071000"/>
              <a:ext cx="9000000" cy="9000000"/>
              <a:chOff x="-4500000" y="-1071000"/>
              <a:chExt cx="9000000" cy="9000000"/>
            </a:xfrm>
          </p:grpSpPr>
          <p:grpSp>
            <p:nvGrpSpPr>
              <p:cNvPr id="43" name="Groupe 42"/>
              <p:cNvGrpSpPr/>
              <p:nvPr/>
            </p:nvGrpSpPr>
            <p:grpSpPr>
              <a:xfrm rot="-2700000">
                <a:off x="-4500000" y="-1071000"/>
                <a:ext cx="9000000" cy="9000000"/>
                <a:chOff x="-4500000" y="-1071000"/>
                <a:chExt cx="9000000" cy="9000000"/>
              </a:xfrm>
            </p:grpSpPr>
            <p:grpSp>
              <p:nvGrpSpPr>
                <p:cNvPr id="33" name="Groupe 32"/>
                <p:cNvGrpSpPr/>
                <p:nvPr/>
              </p:nvGrpSpPr>
              <p:grpSpPr>
                <a:xfrm rot="5400000">
                  <a:off x="-4500000" y="-1071000"/>
                  <a:ext cx="9000000" cy="9000000"/>
                  <a:chOff x="-4500000" y="-1071000"/>
                  <a:chExt cx="9000000" cy="9000000"/>
                </a:xfrm>
              </p:grpSpPr>
              <p:grpSp>
                <p:nvGrpSpPr>
                  <p:cNvPr id="30" name="Groupe 29"/>
                  <p:cNvGrpSpPr/>
                  <p:nvPr/>
                </p:nvGrpSpPr>
                <p:grpSpPr>
                  <a:xfrm rot="-2700000">
                    <a:off x="-4500000" y="-1071000"/>
                    <a:ext cx="9000000" cy="9000000"/>
                    <a:chOff x="-4500000" y="-1071000"/>
                    <a:chExt cx="9000000" cy="9000000"/>
                  </a:xfrm>
                </p:grpSpPr>
                <p:grpSp>
                  <p:nvGrpSpPr>
                    <p:cNvPr id="21" name="Groupe 20"/>
                    <p:cNvGrpSpPr/>
                    <p:nvPr/>
                  </p:nvGrpSpPr>
                  <p:grpSpPr>
                    <a:xfrm rot="-2700000">
                      <a:off x="-4500000" y="-1071000"/>
                      <a:ext cx="9000000" cy="9000000"/>
                      <a:chOff x="-4500000" y="-1071000"/>
                      <a:chExt cx="9000000" cy="9000000"/>
                    </a:xfrm>
                  </p:grpSpPr>
                  <p:sp>
                    <p:nvSpPr>
                      <p:cNvPr id="10" name="Forme libre 9"/>
                      <p:cNvSpPr/>
                      <p:nvPr/>
                    </p:nvSpPr>
                    <p:spPr>
                      <a:xfrm rot="5400000">
                        <a:off x="-4500000" y="-1071000"/>
                        <a:ext cx="9000000" cy="9000000"/>
                      </a:xfrm>
                      <a:custGeom>
                        <a:avLst/>
                        <a:gdLst>
                          <a:gd name="connsiteX0" fmla="*/ 4500000 w 9000000"/>
                          <a:gd name="connsiteY0" fmla="*/ 900000 h 9000000"/>
                          <a:gd name="connsiteX1" fmla="*/ 900000 w 9000000"/>
                          <a:gd name="connsiteY1" fmla="*/ 4500000 h 9000000"/>
                          <a:gd name="connsiteX2" fmla="*/ 4500000 w 9000000"/>
                          <a:gd name="connsiteY2" fmla="*/ 8100000 h 9000000"/>
                          <a:gd name="connsiteX3" fmla="*/ 8100000 w 9000000"/>
                          <a:gd name="connsiteY3" fmla="*/ 4500000 h 9000000"/>
                          <a:gd name="connsiteX4" fmla="*/ 4500000 w 9000000"/>
                          <a:gd name="connsiteY4" fmla="*/ 900000 h 9000000"/>
                          <a:gd name="connsiteX5" fmla="*/ 4500000 w 9000000"/>
                          <a:gd name="connsiteY5" fmla="*/ 0 h 9000000"/>
                          <a:gd name="connsiteX6" fmla="*/ 9000000 w 9000000"/>
                          <a:gd name="connsiteY6" fmla="*/ 4500000 h 9000000"/>
                          <a:gd name="connsiteX7" fmla="*/ 4500000 w 9000000"/>
                          <a:gd name="connsiteY7" fmla="*/ 9000000 h 9000000"/>
                          <a:gd name="connsiteX8" fmla="*/ 0 w 9000000"/>
                          <a:gd name="connsiteY8" fmla="*/ 4500000 h 9000000"/>
                          <a:gd name="connsiteX9" fmla="*/ 4500000 w 9000000"/>
                          <a:gd name="connsiteY9" fmla="*/ 0 h 900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9000000" h="9000000">
                            <a:moveTo>
                              <a:pt x="4500000" y="900000"/>
                            </a:moveTo>
                            <a:cubicBezTo>
                              <a:pt x="2511775" y="900000"/>
                              <a:pt x="900000" y="2511775"/>
                              <a:pt x="900000" y="4500000"/>
                            </a:cubicBezTo>
                            <a:cubicBezTo>
                              <a:pt x="900000" y="6488225"/>
                              <a:pt x="2511775" y="8100000"/>
                              <a:pt x="4500000" y="8100000"/>
                            </a:cubicBezTo>
                            <a:cubicBezTo>
                              <a:pt x="6488225" y="8100000"/>
                              <a:pt x="8100000" y="6488225"/>
                              <a:pt x="8100000" y="4500000"/>
                            </a:cubicBezTo>
                            <a:cubicBezTo>
                              <a:pt x="8100000" y="2511775"/>
                              <a:pt x="6488225" y="900000"/>
                              <a:pt x="4500000" y="900000"/>
                            </a:cubicBezTo>
                            <a:close/>
                            <a:moveTo>
                              <a:pt x="4500000" y="0"/>
                            </a:moveTo>
                            <a:cubicBezTo>
                              <a:pt x="6985281" y="0"/>
                              <a:pt x="9000000" y="2014719"/>
                              <a:pt x="9000000" y="4500000"/>
                            </a:cubicBezTo>
                            <a:cubicBezTo>
                              <a:pt x="9000000" y="6985281"/>
                              <a:pt x="6985281" y="9000000"/>
                              <a:pt x="4500000" y="9000000"/>
                            </a:cubicBezTo>
                            <a:cubicBezTo>
                              <a:pt x="2014719" y="9000000"/>
                              <a:pt x="0" y="6985281"/>
                              <a:pt x="0" y="4500000"/>
                            </a:cubicBezTo>
                            <a:cubicBezTo>
                              <a:pt x="0" y="2014719"/>
                              <a:pt x="2014719" y="0"/>
                              <a:pt x="4500000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539A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BE"/>
                      </a:p>
                    </p:txBody>
                  </p:sp>
                  <p:sp>
                    <p:nvSpPr>
                      <p:cNvPr id="20" name="Titre 4"/>
                      <p:cNvSpPr txBox="1">
                        <a:spLocks/>
                      </p:cNvSpPr>
                      <p:nvPr/>
                    </p:nvSpPr>
                    <p:spPr>
                      <a:xfrm>
                        <a:off x="838200" y="3008040"/>
                        <a:ext cx="2711028" cy="84192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vert="horz" lIns="91440" tIns="45720" rIns="91440" bIns="45720" rtlCol="0" anchor="ctr">
                        <a:noAutofit/>
                      </a:bodyPr>
                      <a:lstStyle>
                        <a:lvl1pPr algn="l" defTabSz="914400" rtl="0" eaLnBrk="1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buNone/>
                          <a:defRPr sz="3200" b="1" kern="1200">
                            <a:solidFill>
                              <a:schemeClr val="tx1"/>
                            </a:solidFill>
                            <a:latin typeface="+mn-lt"/>
                            <a:ea typeface="+mj-ea"/>
                            <a:cs typeface="+mj-cs"/>
                          </a:defRPr>
                        </a:lvl1pPr>
                      </a:lstStyle>
                      <a:p>
                        <a:r>
                          <a:rPr lang="fr-BE" sz="2800">
                            <a:solidFill>
                              <a:schemeClr val="bg1">
                                <a:lumMod val="85000"/>
                              </a:schemeClr>
                            </a:solidFill>
                          </a:rPr>
                          <a:t>Double Filtre</a:t>
                        </a:r>
                      </a:p>
                    </p:txBody>
                  </p:sp>
                </p:grpSp>
                <p:sp>
                  <p:nvSpPr>
                    <p:cNvPr id="29" name="Titre 4"/>
                    <p:cNvSpPr txBox="1">
                      <a:spLocks/>
                    </p:cNvSpPr>
                    <p:nvPr/>
                  </p:nvSpPr>
                  <p:spPr>
                    <a:xfrm>
                      <a:off x="838200" y="3008040"/>
                      <a:ext cx="2711028" cy="841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vert="horz" lIns="91440" tIns="45720" rIns="91440" bIns="45720" rtlCol="0" anchor="ctr">
                      <a:noAutofit/>
                    </a:bodyPr>
                    <a:lstStyle>
                      <a:lvl1pPr algn="l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3200" b="1" kern="120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j-cs"/>
                        </a:defRPr>
                      </a:lvl1pPr>
                    </a:lstStyle>
                    <a:p>
                      <a:r>
                        <a:rPr lang="fr-BE" sz="2800">
                          <a:solidFill>
                            <a:srgbClr val="00539A"/>
                          </a:solidFill>
                        </a:rPr>
                        <a:t>Avant - Après</a:t>
                      </a:r>
                    </a:p>
                  </p:txBody>
                </p:sp>
              </p:grpSp>
              <p:sp>
                <p:nvSpPr>
                  <p:cNvPr id="32" name="Titre 4"/>
                  <p:cNvSpPr txBox="1">
                    <a:spLocks/>
                  </p:cNvSpPr>
                  <p:nvPr/>
                </p:nvSpPr>
                <p:spPr>
                  <a:xfrm>
                    <a:off x="838200" y="3008040"/>
                    <a:ext cx="2711028" cy="84192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vert="horz" lIns="91440" tIns="45720" rIns="91440" bIns="45720" rtlCol="0" anchor="ctr">
                    <a:noAutofit/>
                  </a:bodyPr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3200" b="1" kern="1200">
                        <a:solidFill>
                          <a:schemeClr val="tx1"/>
                        </a:solidFill>
                        <a:latin typeface="+mn-lt"/>
                        <a:ea typeface="+mj-ea"/>
                        <a:cs typeface="+mj-cs"/>
                      </a:defRPr>
                    </a:lvl1pPr>
                  </a:lstStyle>
                  <a:p>
                    <a:r>
                      <a:rPr lang="fr-BE" sz="2800" dirty="0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Écarts (abs &amp; rel)</a:t>
                    </a:r>
                  </a:p>
                </p:txBody>
              </p:sp>
            </p:grpSp>
            <p:sp>
              <p:nvSpPr>
                <p:cNvPr id="42" name="Ellipse 41"/>
                <p:cNvSpPr/>
                <p:nvPr/>
              </p:nvSpPr>
              <p:spPr>
                <a:xfrm>
                  <a:off x="3768600" y="3159000"/>
                  <a:ext cx="540000" cy="54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sz="2800" b="1" dirty="0">
                      <a:solidFill>
                        <a:schemeClr val="bg1">
                          <a:lumMod val="85000"/>
                        </a:schemeClr>
                      </a:solidFill>
                    </a:rPr>
                    <a:t>1</a:t>
                  </a:r>
                </a:p>
              </p:txBody>
            </p:sp>
          </p:grpSp>
          <p:sp>
            <p:nvSpPr>
              <p:cNvPr id="44" name="Ellipse 43"/>
              <p:cNvSpPr/>
              <p:nvPr/>
            </p:nvSpPr>
            <p:spPr>
              <a:xfrm>
                <a:off x="3768600" y="3159000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sz="2800" b="1">
                    <a:solidFill>
                      <a:srgbClr val="00539A"/>
                    </a:solidFill>
                  </a:rPr>
                  <a:t>2</a:t>
                </a:r>
              </a:p>
            </p:txBody>
          </p:sp>
        </p:grpSp>
        <p:sp>
          <p:nvSpPr>
            <p:cNvPr id="46" name="Ellipse 45"/>
            <p:cNvSpPr/>
            <p:nvPr/>
          </p:nvSpPr>
          <p:spPr>
            <a:xfrm>
              <a:off x="3768600" y="3159000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800" b="1">
                  <a:solidFill>
                    <a:srgbClr val="BEBEBE"/>
                  </a:solidFill>
                </a:rPr>
                <a:t>3</a:t>
              </a: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5043166" y="1536247"/>
            <a:ext cx="6310633" cy="4619887"/>
            <a:chOff x="5043166" y="1536247"/>
            <a:chExt cx="6310633" cy="4619887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3167" y="1536247"/>
              <a:ext cx="5743394" cy="3544494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5043166" y="5080741"/>
              <a:ext cx="6310633" cy="1075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400" dirty="0">
                  <a:solidFill>
                    <a:schemeClr val="tx1"/>
                  </a:solidFill>
                </a:rPr>
                <a:t>On compare </a:t>
              </a:r>
              <a:r>
                <a:rPr lang="en-GB" sz="1400" dirty="0" err="1">
                  <a:solidFill>
                    <a:schemeClr val="tx1"/>
                  </a:solidFill>
                </a:rPr>
                <a:t>alors</a:t>
              </a:r>
              <a:r>
                <a:rPr lang="en-GB" sz="1400" dirty="0">
                  <a:solidFill>
                    <a:schemeClr val="tx1"/>
                  </a:solidFill>
                </a:rPr>
                <a:t> les </a:t>
              </a:r>
              <a:r>
                <a:rPr lang="en-GB" sz="1400" dirty="0" err="1">
                  <a:solidFill>
                    <a:schemeClr val="tx1"/>
                  </a:solidFill>
                </a:rPr>
                <a:t>taux</a:t>
              </a:r>
              <a:r>
                <a:rPr lang="en-GB" sz="1400" dirty="0">
                  <a:solidFill>
                    <a:schemeClr val="tx1"/>
                  </a:solidFill>
                </a:rPr>
                <a:t> de </a:t>
              </a:r>
              <a:r>
                <a:rPr lang="en-GB" sz="1400" dirty="0" err="1">
                  <a:solidFill>
                    <a:schemeClr val="tx1"/>
                  </a:solidFill>
                </a:rPr>
                <a:t>diplomation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obtenus</a:t>
              </a:r>
              <a:r>
                <a:rPr lang="en-GB" sz="1400" dirty="0">
                  <a:solidFill>
                    <a:schemeClr val="tx1"/>
                  </a:solidFill>
                </a:rPr>
                <a:t> avec </a:t>
              </a:r>
              <a:r>
                <a:rPr lang="en-GB" sz="1400" dirty="0" err="1">
                  <a:solidFill>
                    <a:schemeClr val="tx1"/>
                  </a:solidFill>
                </a:rPr>
                <a:t>ceux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avant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l’examen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d’entrée</a:t>
              </a:r>
              <a:r>
                <a:rPr lang="en-GB" sz="1400" dirty="0">
                  <a:solidFill>
                    <a:schemeClr val="tx1"/>
                  </a:solidFill>
                </a:rPr>
                <a:t>:</a:t>
              </a:r>
            </a:p>
            <a:p>
              <a:pPr marL="358775" indent="-185738"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chemeClr val="tx1"/>
                  </a:solidFill>
                </a:rPr>
                <a:t>Les </a:t>
              </a:r>
              <a:r>
                <a:rPr lang="en-GB" sz="1400" b="1" dirty="0" err="1">
                  <a:solidFill>
                    <a:srgbClr val="00539A"/>
                  </a:solidFill>
                </a:rPr>
                <a:t>taux</a:t>
              </a:r>
              <a:r>
                <a:rPr lang="en-GB" sz="1400" dirty="0">
                  <a:solidFill>
                    <a:schemeClr val="tx1"/>
                  </a:solidFill>
                </a:rPr>
                <a:t> de </a:t>
              </a:r>
              <a:r>
                <a:rPr lang="en-GB" sz="1400" dirty="0" err="1">
                  <a:solidFill>
                    <a:schemeClr val="tx1"/>
                  </a:solidFill>
                </a:rPr>
                <a:t>diplomation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sont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légèrement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b="1" dirty="0">
                  <a:solidFill>
                    <a:srgbClr val="00539A"/>
                  </a:solidFill>
                </a:rPr>
                <a:t>plus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b="1" dirty="0">
                  <a:solidFill>
                    <a:srgbClr val="00539A"/>
                  </a:solidFill>
                </a:rPr>
                <a:t>bas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qu’avant</a:t>
              </a:r>
              <a:endParaRPr lang="en-GB" sz="1400" dirty="0">
                <a:solidFill>
                  <a:schemeClr val="tx1"/>
                </a:solidFill>
              </a:endParaRPr>
            </a:p>
            <a:p>
              <a:pPr marL="358775" indent="-185738"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chemeClr val="tx1"/>
                  </a:solidFill>
                </a:rPr>
                <a:t>La </a:t>
              </a:r>
              <a:r>
                <a:rPr lang="en-GB" sz="1400" b="1" dirty="0" err="1">
                  <a:solidFill>
                    <a:srgbClr val="00539A"/>
                  </a:solidFill>
                </a:rPr>
                <a:t>différence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b="1" dirty="0">
                  <a:solidFill>
                    <a:srgbClr val="00539A"/>
                  </a:solidFill>
                </a:rPr>
                <a:t>entre</a:t>
              </a:r>
              <a:r>
                <a:rPr lang="en-GB" sz="1400" dirty="0">
                  <a:solidFill>
                    <a:schemeClr val="tx1"/>
                  </a:solidFill>
                </a:rPr>
                <a:t> premier et </a:t>
              </a:r>
              <a:r>
                <a:rPr lang="en-GB" sz="1400" dirty="0" err="1">
                  <a:solidFill>
                    <a:schemeClr val="tx1"/>
                  </a:solidFill>
                </a:rPr>
                <a:t>dernier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b="1" dirty="0" err="1">
                  <a:solidFill>
                    <a:srgbClr val="00539A"/>
                  </a:solidFill>
                </a:rPr>
                <a:t>décile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d’ISE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est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b="1" dirty="0" err="1">
                  <a:solidFill>
                    <a:srgbClr val="00539A"/>
                  </a:solidFill>
                </a:rPr>
                <a:t>moindre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qu’avant</a:t>
              </a:r>
              <a:endParaRPr lang="fr-B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e 33"/>
          <p:cNvGrpSpPr/>
          <p:nvPr/>
        </p:nvGrpSpPr>
        <p:grpSpPr>
          <a:xfrm>
            <a:off x="5043166" y="7134535"/>
            <a:ext cx="6310634" cy="4625348"/>
            <a:chOff x="5043166" y="1428211"/>
            <a:chExt cx="6310634" cy="4625348"/>
          </a:xfrm>
        </p:grpSpPr>
        <p:sp>
          <p:nvSpPr>
            <p:cNvPr id="35" name="Rectangle 34"/>
            <p:cNvSpPr/>
            <p:nvPr/>
          </p:nvSpPr>
          <p:spPr>
            <a:xfrm>
              <a:off x="5043167" y="4978166"/>
              <a:ext cx="6310633" cy="1075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400" dirty="0">
                  <a:solidFill>
                    <a:schemeClr val="tx1"/>
                  </a:solidFill>
                </a:rPr>
                <a:t>La visualisation des </a:t>
              </a:r>
              <a:r>
                <a:rPr lang="en-GB" sz="1400" dirty="0" err="1">
                  <a:solidFill>
                    <a:schemeClr val="tx1"/>
                  </a:solidFill>
                </a:rPr>
                <a:t>écarts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absolus</a:t>
              </a:r>
              <a:r>
                <a:rPr lang="en-GB" sz="1400" dirty="0">
                  <a:solidFill>
                    <a:schemeClr val="tx1"/>
                  </a:solidFill>
                </a:rPr>
                <a:t> et </a:t>
              </a:r>
              <a:r>
                <a:rPr lang="en-GB" sz="1400" dirty="0" err="1">
                  <a:solidFill>
                    <a:schemeClr val="tx1"/>
                  </a:solidFill>
                </a:rPr>
                <a:t>relatifs</a:t>
              </a:r>
              <a:r>
                <a:rPr lang="en-GB" sz="1400" dirty="0">
                  <a:solidFill>
                    <a:schemeClr val="tx1"/>
                  </a:solidFill>
                </a:rPr>
                <a:t> nous </a:t>
              </a:r>
              <a:r>
                <a:rPr lang="en-GB" sz="1400" dirty="0" err="1">
                  <a:solidFill>
                    <a:schemeClr val="tx1"/>
                  </a:solidFill>
                </a:rPr>
                <a:t>permet</a:t>
              </a:r>
              <a:r>
                <a:rPr lang="en-GB" sz="1400" dirty="0">
                  <a:solidFill>
                    <a:schemeClr val="tx1"/>
                  </a:solidFill>
                </a:rPr>
                <a:t> de confirmer que la </a:t>
              </a:r>
              <a:r>
                <a:rPr lang="en-GB" sz="1400" b="1" dirty="0">
                  <a:solidFill>
                    <a:srgbClr val="00539A"/>
                  </a:solidFill>
                </a:rPr>
                <a:t>diminution</a:t>
              </a:r>
              <a:r>
                <a:rPr lang="en-GB" sz="1400" dirty="0">
                  <a:solidFill>
                    <a:schemeClr val="tx1"/>
                  </a:solidFill>
                </a:rPr>
                <a:t> des </a:t>
              </a:r>
              <a:r>
                <a:rPr lang="en-GB" sz="1400" dirty="0" err="1">
                  <a:solidFill>
                    <a:schemeClr val="tx1"/>
                  </a:solidFill>
                </a:rPr>
                <a:t>taux</a:t>
              </a:r>
              <a:r>
                <a:rPr lang="en-GB" sz="1400" dirty="0">
                  <a:solidFill>
                    <a:schemeClr val="tx1"/>
                  </a:solidFill>
                </a:rPr>
                <a:t> de </a:t>
              </a:r>
              <a:r>
                <a:rPr lang="en-GB" sz="1400" dirty="0" err="1">
                  <a:solidFill>
                    <a:schemeClr val="tx1"/>
                  </a:solidFill>
                </a:rPr>
                <a:t>diplomation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est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b="1" dirty="0" err="1">
                  <a:solidFill>
                    <a:srgbClr val="00539A"/>
                  </a:solidFill>
                </a:rPr>
                <a:t>moins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b="1" dirty="0">
                  <a:solidFill>
                    <a:srgbClr val="00539A"/>
                  </a:solidFill>
                </a:rPr>
                <a:t>forte</a:t>
              </a:r>
              <a:r>
                <a:rPr lang="en-GB" sz="1400" dirty="0">
                  <a:solidFill>
                    <a:schemeClr val="tx1"/>
                  </a:solidFill>
                </a:rPr>
                <a:t> pour les </a:t>
              </a:r>
              <a:r>
                <a:rPr lang="en-GB" sz="1400" dirty="0" err="1">
                  <a:solidFill>
                    <a:schemeClr val="tx1"/>
                  </a:solidFill>
                </a:rPr>
                <a:t>étudiants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b="1" dirty="0" err="1">
                  <a:solidFill>
                    <a:srgbClr val="00539A"/>
                  </a:solidFill>
                </a:rPr>
                <a:t>défavorisés</a:t>
              </a:r>
              <a:r>
                <a:rPr lang="en-GB" sz="1400" dirty="0">
                  <a:solidFill>
                    <a:schemeClr val="tx1"/>
                  </a:solidFill>
                </a:rPr>
                <a:t>:</a:t>
              </a:r>
            </a:p>
            <a:p>
              <a:pPr marL="358775" indent="-185738"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chemeClr val="tx1"/>
                  </a:solidFill>
                </a:rPr>
                <a:t>En </a:t>
              </a:r>
              <a:r>
                <a:rPr lang="en-GB" sz="1400" dirty="0" err="1">
                  <a:solidFill>
                    <a:schemeClr val="tx1"/>
                  </a:solidFill>
                </a:rPr>
                <a:t>termes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b="1" dirty="0" err="1">
                  <a:solidFill>
                    <a:srgbClr val="00539A"/>
                  </a:solidFill>
                </a:rPr>
                <a:t>absolus</a:t>
              </a:r>
              <a:r>
                <a:rPr lang="en-GB" sz="1400" dirty="0">
                  <a:solidFill>
                    <a:schemeClr val="tx1"/>
                  </a:solidFill>
                </a:rPr>
                <a:t>: 1.01 point pour le D0 </a:t>
              </a:r>
              <a:r>
                <a:rPr lang="en-GB" sz="1400" dirty="0" err="1">
                  <a:solidFill>
                    <a:schemeClr val="tx1"/>
                  </a:solidFill>
                </a:rPr>
                <a:t>contre</a:t>
              </a:r>
              <a:r>
                <a:rPr lang="en-GB" sz="1400" dirty="0">
                  <a:solidFill>
                    <a:schemeClr val="tx1"/>
                  </a:solidFill>
                </a:rPr>
                <a:t> 4.99 points pour le D9</a:t>
              </a:r>
            </a:p>
            <a:p>
              <a:pPr marL="358775" indent="-185738"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chemeClr val="tx1"/>
                  </a:solidFill>
                </a:rPr>
                <a:t>En </a:t>
              </a:r>
              <a:r>
                <a:rPr lang="en-GB" sz="1400" dirty="0" err="1">
                  <a:solidFill>
                    <a:schemeClr val="tx1"/>
                  </a:solidFill>
                </a:rPr>
                <a:t>termes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b="1" dirty="0" err="1">
                  <a:solidFill>
                    <a:srgbClr val="00539A"/>
                  </a:solidFill>
                </a:rPr>
                <a:t>relatifs</a:t>
              </a:r>
              <a:r>
                <a:rPr lang="en-GB" sz="1400" dirty="0">
                  <a:solidFill>
                    <a:schemeClr val="tx1"/>
                  </a:solidFill>
                </a:rPr>
                <a:t>: 20.6% pour le D0 </a:t>
              </a:r>
              <a:r>
                <a:rPr lang="en-GB" sz="1400" dirty="0" err="1">
                  <a:solidFill>
                    <a:schemeClr val="tx1"/>
                  </a:solidFill>
                </a:rPr>
                <a:t>contre</a:t>
              </a:r>
              <a:r>
                <a:rPr lang="en-GB" sz="1400" dirty="0">
                  <a:solidFill>
                    <a:schemeClr val="tx1"/>
                  </a:solidFill>
                </a:rPr>
                <a:t> 25.2% pour D9</a:t>
              </a:r>
              <a:endParaRPr lang="fr-BE" sz="1400" dirty="0">
                <a:solidFill>
                  <a:schemeClr val="tx1"/>
                </a:solidFill>
              </a:endParaRPr>
            </a:p>
          </p:txBody>
        </p:sp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3166" y="1428211"/>
              <a:ext cx="5743395" cy="3544495"/>
            </a:xfrm>
            <a:prstGeom prst="rect">
              <a:avLst/>
            </a:prstGeom>
          </p:spPr>
        </p:pic>
      </p:grpSp>
      <p:grpSp>
        <p:nvGrpSpPr>
          <p:cNvPr id="37" name="Groupe 36"/>
          <p:cNvGrpSpPr/>
          <p:nvPr/>
        </p:nvGrpSpPr>
        <p:grpSpPr>
          <a:xfrm>
            <a:off x="5043167" y="-4756643"/>
            <a:ext cx="6310633" cy="4639977"/>
            <a:chOff x="5043167" y="1433672"/>
            <a:chExt cx="6310633" cy="4639977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3167" y="1433672"/>
              <a:ext cx="5743394" cy="3544494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5043167" y="4978166"/>
              <a:ext cx="6310633" cy="1075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Font typeface="+mj-lt"/>
                <a:buAutoNum type="arabicPeriod"/>
              </a:pPr>
              <a:r>
                <a:rPr lang="en-GB" sz="1400" dirty="0" err="1">
                  <a:solidFill>
                    <a:schemeClr val="tx1"/>
                  </a:solidFill>
                </a:rPr>
                <a:t>Taux</a:t>
              </a:r>
              <a:r>
                <a:rPr lang="en-GB" sz="1400" dirty="0">
                  <a:solidFill>
                    <a:schemeClr val="tx1"/>
                  </a:solidFill>
                </a:rPr>
                <a:t> de </a:t>
              </a:r>
              <a:r>
                <a:rPr lang="en-GB" sz="1400" b="1" dirty="0" err="1">
                  <a:solidFill>
                    <a:srgbClr val="00539A"/>
                  </a:solidFill>
                </a:rPr>
                <a:t>réussite</a:t>
              </a:r>
              <a:r>
                <a:rPr lang="en-GB" sz="1400" dirty="0">
                  <a:solidFill>
                    <a:schemeClr val="tx1"/>
                  </a:solidFill>
                </a:rPr>
                <a:t> à </a:t>
              </a:r>
              <a:r>
                <a:rPr lang="en-GB" sz="1400" b="1" dirty="0" err="1">
                  <a:solidFill>
                    <a:srgbClr val="00539A"/>
                  </a:solidFill>
                </a:rPr>
                <a:t>l’examen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d’entrée</a:t>
              </a:r>
              <a:r>
                <a:rPr lang="en-GB" sz="1400" dirty="0">
                  <a:solidFill>
                    <a:schemeClr val="tx1"/>
                  </a:solidFill>
                </a:rPr>
                <a:t> (Impact direct)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GB" sz="1400" dirty="0" err="1">
                  <a:solidFill>
                    <a:schemeClr val="tx1"/>
                  </a:solidFill>
                </a:rPr>
                <a:t>Taux</a:t>
              </a:r>
              <a:r>
                <a:rPr lang="en-GB" sz="1400" dirty="0">
                  <a:solidFill>
                    <a:schemeClr val="tx1"/>
                  </a:solidFill>
                </a:rPr>
                <a:t> de </a:t>
              </a:r>
              <a:r>
                <a:rPr lang="en-GB" sz="1400" b="1" dirty="0" err="1">
                  <a:solidFill>
                    <a:srgbClr val="00539A"/>
                  </a:solidFill>
                </a:rPr>
                <a:t>diplomation</a:t>
              </a:r>
              <a:r>
                <a:rPr lang="en-GB" sz="1400" dirty="0">
                  <a:solidFill>
                    <a:schemeClr val="tx1"/>
                  </a:solidFill>
                </a:rPr>
                <a:t> du </a:t>
              </a:r>
              <a:r>
                <a:rPr lang="en-GB" sz="1400" b="1" dirty="0">
                  <a:solidFill>
                    <a:srgbClr val="00539A"/>
                  </a:solidFill>
                </a:rPr>
                <a:t>premier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b="1" dirty="0">
                  <a:solidFill>
                    <a:srgbClr val="00539A"/>
                  </a:solidFill>
                </a:rPr>
                <a:t>cycle</a:t>
              </a:r>
              <a:r>
                <a:rPr lang="en-GB" sz="1400" dirty="0">
                  <a:solidFill>
                    <a:schemeClr val="tx1"/>
                  </a:solidFill>
                </a:rPr>
                <a:t> après </a:t>
              </a:r>
              <a:r>
                <a:rPr lang="en-GB" sz="1400" dirty="0" err="1">
                  <a:solidFill>
                    <a:schemeClr val="tx1"/>
                  </a:solidFill>
                </a:rPr>
                <a:t>trois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années</a:t>
              </a:r>
              <a:r>
                <a:rPr lang="en-GB" sz="1400" dirty="0">
                  <a:solidFill>
                    <a:schemeClr val="tx1"/>
                  </a:solidFill>
                </a:rPr>
                <a:t> (Impact indirect)</a:t>
              </a:r>
            </a:p>
            <a:p>
              <a:endParaRPr lang="en-GB" sz="1400" dirty="0">
                <a:solidFill>
                  <a:schemeClr val="tx1"/>
                </a:solidFill>
              </a:endParaRPr>
            </a:p>
            <a:p>
              <a:pPr marL="531813"/>
              <a:r>
                <a:rPr lang="en-GB" sz="1400" dirty="0" err="1">
                  <a:solidFill>
                    <a:schemeClr val="tx1"/>
                  </a:solidFill>
                </a:rPr>
                <a:t>Taux</a:t>
              </a:r>
              <a:r>
                <a:rPr lang="en-GB" sz="1400" dirty="0">
                  <a:solidFill>
                    <a:schemeClr val="tx1"/>
                  </a:solidFill>
                </a:rPr>
                <a:t> de </a:t>
              </a:r>
              <a:r>
                <a:rPr lang="en-GB" sz="1400" b="1" dirty="0" err="1">
                  <a:solidFill>
                    <a:srgbClr val="00539A"/>
                  </a:solidFill>
                </a:rPr>
                <a:t>diplomation</a:t>
              </a:r>
              <a:r>
                <a:rPr lang="en-GB" sz="1400" dirty="0">
                  <a:solidFill>
                    <a:schemeClr val="tx1"/>
                  </a:solidFill>
                </a:rPr>
                <a:t> après </a:t>
              </a:r>
              <a:r>
                <a:rPr lang="en-GB" sz="1400" dirty="0" err="1">
                  <a:solidFill>
                    <a:schemeClr val="tx1"/>
                  </a:solidFill>
                </a:rPr>
                <a:t>trois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années</a:t>
              </a:r>
              <a:r>
                <a:rPr lang="en-GB" sz="1400" dirty="0">
                  <a:solidFill>
                    <a:schemeClr val="tx1"/>
                  </a:solidFill>
                </a:rPr>
                <a:t> pour les </a:t>
              </a:r>
              <a:r>
                <a:rPr lang="en-GB" sz="1400" b="1" dirty="0" err="1">
                  <a:solidFill>
                    <a:srgbClr val="00539A"/>
                  </a:solidFill>
                </a:rPr>
                <a:t>candidats</a:t>
              </a:r>
              <a:r>
                <a:rPr lang="en-GB" sz="1400" dirty="0">
                  <a:solidFill>
                    <a:schemeClr val="tx1"/>
                  </a:solidFill>
                </a:rPr>
                <a:t> des </a:t>
              </a:r>
              <a:r>
                <a:rPr lang="en-GB" sz="1400" dirty="0" err="1">
                  <a:solidFill>
                    <a:schemeClr val="tx1"/>
                  </a:solidFill>
                </a:rPr>
                <a:t>différents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déciles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d’ISE</a:t>
              </a:r>
              <a:r>
                <a:rPr lang="en-GB" sz="1400" dirty="0">
                  <a:solidFill>
                    <a:schemeClr val="tx1"/>
                  </a:solidFill>
                </a:rPr>
                <a:t> se </a:t>
              </a:r>
              <a:r>
                <a:rPr lang="en-GB" sz="1400" dirty="0" err="1">
                  <a:solidFill>
                    <a:schemeClr val="tx1"/>
                  </a:solidFill>
                </a:rPr>
                <a:t>présentant</a:t>
              </a:r>
              <a:r>
                <a:rPr lang="en-GB" sz="1400" dirty="0">
                  <a:solidFill>
                    <a:schemeClr val="tx1"/>
                  </a:solidFill>
                </a:rPr>
                <a:t> à </a:t>
              </a:r>
              <a:r>
                <a:rPr lang="en-GB" sz="1400" dirty="0" err="1">
                  <a:solidFill>
                    <a:schemeClr val="tx1"/>
                  </a:solidFill>
                </a:rPr>
                <a:t>l’examen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d’entrée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</a:p>
          </p:txBody>
        </p:sp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53193" y="5713649"/>
              <a:ext cx="360000" cy="360000"/>
            </a:xfrm>
            <a:prstGeom prst="rect">
              <a:avLst/>
            </a:prstGeom>
          </p:spPr>
        </p:pic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838200" y="283500"/>
            <a:ext cx="10515600" cy="84192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Impact global</a:t>
            </a:r>
            <a:r>
              <a:rPr lang="fr-BE" sz="2800" b="0" dirty="0"/>
              <a:t> | L’examen d’entrée atténue les discriminations à l’horizon de la diplomation malgré la discrimination à l’admission</a:t>
            </a:r>
            <a:endParaRPr lang="fr-BE" sz="2800" dirty="0"/>
          </a:p>
        </p:txBody>
      </p:sp>
    </p:spTree>
    <p:extLst>
      <p:ext uri="{BB962C8B-B14F-4D97-AF65-F5344CB8AC3E}">
        <p14:creationId xmlns:p14="http://schemas.microsoft.com/office/powerpoint/2010/main" val="220132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759185" y="664200"/>
            <a:ext cx="5768807" cy="54959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/>
              <a:t>PARTIE 1 | </a:t>
            </a:r>
            <a:r>
              <a:rPr lang="en-US" err="1"/>
              <a:t>Mise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contexte</a:t>
            </a:r>
            <a:r>
              <a:rPr lang="en-US" b="1">
                <a:solidFill>
                  <a:srgbClr val="06B5D9"/>
                </a:solidFill>
              </a:rPr>
              <a:t/>
            </a:r>
            <a:br>
              <a:rPr lang="en-US" b="1">
                <a:solidFill>
                  <a:srgbClr val="06B5D9"/>
                </a:solidFill>
              </a:rPr>
            </a:br>
            <a:endParaRPr lang="en-US" b="1">
              <a:solidFill>
                <a:srgbClr val="06B5D9"/>
              </a:solidFill>
            </a:endParaRPr>
          </a:p>
          <a:p>
            <a:pPr marL="0" indent="0">
              <a:buNone/>
            </a:pPr>
            <a:r>
              <a:rPr lang="en-US"/>
              <a:t>PARTIE 2 | </a:t>
            </a:r>
            <a:r>
              <a:rPr lang="en-US" err="1"/>
              <a:t>Méthodologie</a:t>
            </a:r>
            <a:r>
              <a:rPr lang="en-US"/>
              <a:t/>
            </a:r>
            <a:br>
              <a:rPr lang="en-US"/>
            </a:br>
            <a:endParaRPr lang="en-US"/>
          </a:p>
          <a:p>
            <a:pPr marL="0" indent="0">
              <a:buNone/>
            </a:pPr>
            <a:r>
              <a:rPr lang="en-US"/>
              <a:t>PARTIE 3 | </a:t>
            </a:r>
            <a:r>
              <a:rPr lang="en-US" err="1"/>
              <a:t>Étude</a:t>
            </a:r>
            <a:r>
              <a:rPr lang="en-US"/>
              <a:t> de </a:t>
            </a:r>
            <a:r>
              <a:rPr lang="en-US" err="1"/>
              <a:t>cas</a:t>
            </a:r>
            <a:r>
              <a:rPr lang="en-US"/>
              <a:t/>
            </a:r>
            <a:br>
              <a:rPr lang="en-US"/>
            </a:br>
            <a:endParaRPr lang="en-US"/>
          </a:p>
          <a:p>
            <a:pPr marL="0" indent="0">
              <a:buNone/>
            </a:pPr>
            <a:r>
              <a:rPr lang="en-US"/>
              <a:t>PARTIE 4 | Conclusion</a:t>
            </a:r>
            <a:br>
              <a:rPr lang="en-US"/>
            </a:br>
            <a:endParaRPr lang="en-US"/>
          </a:p>
          <a:p>
            <a:pPr marL="0" indent="0">
              <a:buNone/>
            </a:pPr>
            <a:r>
              <a:rPr lang="en-US"/>
              <a:t>PARTIE 5 | Questions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5046562" cy="6858000"/>
          </a:xfrm>
          <a:prstGeom prst="rect">
            <a:avLst/>
          </a:prstGeom>
          <a:solidFill>
            <a:srgbClr val="00539A">
              <a:alpha val="6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 4"/>
          <p:cNvSpPr/>
          <p:nvPr/>
        </p:nvSpPr>
        <p:spPr>
          <a:xfrm>
            <a:off x="717630" y="0"/>
            <a:ext cx="423633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fr-FR" sz="4800" b="1"/>
              <a:t>Agenda de la</a:t>
            </a:r>
          </a:p>
          <a:p>
            <a:r>
              <a:rPr lang="fr-FR" sz="4800" b="1"/>
              <a:t>présentation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1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PARTIE 3 | </a:t>
            </a:r>
            <a:r>
              <a:rPr lang="en-GB" err="1"/>
              <a:t>Étude</a:t>
            </a:r>
            <a:r>
              <a:rPr lang="en-GB"/>
              <a:t> de </a:t>
            </a:r>
            <a:r>
              <a:rPr lang="en-GB" err="1"/>
              <a:t>cas</a:t>
            </a:r>
            <a:endParaRPr lang="en-GB"/>
          </a:p>
          <a:p>
            <a:endParaRPr lang="en-GB" sz="105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5</a:t>
            </a:r>
          </a:p>
        </p:txBody>
      </p:sp>
      <p:sp>
        <p:nvSpPr>
          <p:cNvPr id="8" name="Ellipse 7"/>
          <p:cNvSpPr/>
          <p:nvPr/>
        </p:nvSpPr>
        <p:spPr>
          <a:xfrm>
            <a:off x="6024000" y="6635350"/>
            <a:ext cx="144000" cy="144000"/>
          </a:xfrm>
          <a:prstGeom prst="ellipse">
            <a:avLst/>
          </a:prstGeom>
          <a:solidFill>
            <a:srgbClr val="00539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7" name="Groupe 46"/>
          <p:cNvGrpSpPr/>
          <p:nvPr/>
        </p:nvGrpSpPr>
        <p:grpSpPr>
          <a:xfrm>
            <a:off x="-4500000" y="-1071000"/>
            <a:ext cx="9000000" cy="9000000"/>
            <a:chOff x="-4500000" y="-1071000"/>
            <a:chExt cx="9000000" cy="9000000"/>
          </a:xfrm>
        </p:grpSpPr>
        <p:grpSp>
          <p:nvGrpSpPr>
            <p:cNvPr id="45" name="Groupe 44"/>
            <p:cNvGrpSpPr/>
            <p:nvPr/>
          </p:nvGrpSpPr>
          <p:grpSpPr>
            <a:xfrm rot="-2700000">
              <a:off x="-4500000" y="-1071000"/>
              <a:ext cx="9000000" cy="9000000"/>
              <a:chOff x="-4500000" y="-1071000"/>
              <a:chExt cx="9000000" cy="9000000"/>
            </a:xfrm>
          </p:grpSpPr>
          <p:grpSp>
            <p:nvGrpSpPr>
              <p:cNvPr id="43" name="Groupe 42"/>
              <p:cNvGrpSpPr/>
              <p:nvPr/>
            </p:nvGrpSpPr>
            <p:grpSpPr>
              <a:xfrm rot="-2700000">
                <a:off x="-4500000" y="-1071000"/>
                <a:ext cx="9000000" cy="9000000"/>
                <a:chOff x="-4500000" y="-1071000"/>
                <a:chExt cx="9000000" cy="9000000"/>
              </a:xfrm>
            </p:grpSpPr>
            <p:grpSp>
              <p:nvGrpSpPr>
                <p:cNvPr id="33" name="Groupe 32"/>
                <p:cNvGrpSpPr/>
                <p:nvPr/>
              </p:nvGrpSpPr>
              <p:grpSpPr>
                <a:xfrm rot="5400000">
                  <a:off x="-4500000" y="-1071000"/>
                  <a:ext cx="9000000" cy="9000000"/>
                  <a:chOff x="-4500000" y="-1071000"/>
                  <a:chExt cx="9000000" cy="9000000"/>
                </a:xfrm>
              </p:grpSpPr>
              <p:grpSp>
                <p:nvGrpSpPr>
                  <p:cNvPr id="30" name="Groupe 29"/>
                  <p:cNvGrpSpPr/>
                  <p:nvPr/>
                </p:nvGrpSpPr>
                <p:grpSpPr>
                  <a:xfrm rot="-2700000">
                    <a:off x="-4500000" y="-1071000"/>
                    <a:ext cx="9000000" cy="9000000"/>
                    <a:chOff x="-4500000" y="-1071000"/>
                    <a:chExt cx="9000000" cy="9000000"/>
                  </a:xfrm>
                </p:grpSpPr>
                <p:grpSp>
                  <p:nvGrpSpPr>
                    <p:cNvPr id="21" name="Groupe 20"/>
                    <p:cNvGrpSpPr/>
                    <p:nvPr/>
                  </p:nvGrpSpPr>
                  <p:grpSpPr>
                    <a:xfrm rot="-2700000">
                      <a:off x="-4500000" y="-1071000"/>
                      <a:ext cx="9000000" cy="9000000"/>
                      <a:chOff x="-4500000" y="-1071000"/>
                      <a:chExt cx="9000000" cy="9000000"/>
                    </a:xfrm>
                  </p:grpSpPr>
                  <p:sp>
                    <p:nvSpPr>
                      <p:cNvPr id="10" name="Forme libre 9"/>
                      <p:cNvSpPr/>
                      <p:nvPr/>
                    </p:nvSpPr>
                    <p:spPr>
                      <a:xfrm rot="5400000">
                        <a:off x="-4500000" y="-1071000"/>
                        <a:ext cx="9000000" cy="9000000"/>
                      </a:xfrm>
                      <a:custGeom>
                        <a:avLst/>
                        <a:gdLst>
                          <a:gd name="connsiteX0" fmla="*/ 4500000 w 9000000"/>
                          <a:gd name="connsiteY0" fmla="*/ 900000 h 9000000"/>
                          <a:gd name="connsiteX1" fmla="*/ 900000 w 9000000"/>
                          <a:gd name="connsiteY1" fmla="*/ 4500000 h 9000000"/>
                          <a:gd name="connsiteX2" fmla="*/ 4500000 w 9000000"/>
                          <a:gd name="connsiteY2" fmla="*/ 8100000 h 9000000"/>
                          <a:gd name="connsiteX3" fmla="*/ 8100000 w 9000000"/>
                          <a:gd name="connsiteY3" fmla="*/ 4500000 h 9000000"/>
                          <a:gd name="connsiteX4" fmla="*/ 4500000 w 9000000"/>
                          <a:gd name="connsiteY4" fmla="*/ 900000 h 9000000"/>
                          <a:gd name="connsiteX5" fmla="*/ 4500000 w 9000000"/>
                          <a:gd name="connsiteY5" fmla="*/ 0 h 9000000"/>
                          <a:gd name="connsiteX6" fmla="*/ 9000000 w 9000000"/>
                          <a:gd name="connsiteY6" fmla="*/ 4500000 h 9000000"/>
                          <a:gd name="connsiteX7" fmla="*/ 4500000 w 9000000"/>
                          <a:gd name="connsiteY7" fmla="*/ 9000000 h 9000000"/>
                          <a:gd name="connsiteX8" fmla="*/ 0 w 9000000"/>
                          <a:gd name="connsiteY8" fmla="*/ 4500000 h 9000000"/>
                          <a:gd name="connsiteX9" fmla="*/ 4500000 w 9000000"/>
                          <a:gd name="connsiteY9" fmla="*/ 0 h 900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9000000" h="9000000">
                            <a:moveTo>
                              <a:pt x="4500000" y="900000"/>
                            </a:moveTo>
                            <a:cubicBezTo>
                              <a:pt x="2511775" y="900000"/>
                              <a:pt x="900000" y="2511775"/>
                              <a:pt x="900000" y="4500000"/>
                            </a:cubicBezTo>
                            <a:cubicBezTo>
                              <a:pt x="900000" y="6488225"/>
                              <a:pt x="2511775" y="8100000"/>
                              <a:pt x="4500000" y="8100000"/>
                            </a:cubicBezTo>
                            <a:cubicBezTo>
                              <a:pt x="6488225" y="8100000"/>
                              <a:pt x="8100000" y="6488225"/>
                              <a:pt x="8100000" y="4500000"/>
                            </a:cubicBezTo>
                            <a:cubicBezTo>
                              <a:pt x="8100000" y="2511775"/>
                              <a:pt x="6488225" y="900000"/>
                              <a:pt x="4500000" y="900000"/>
                            </a:cubicBezTo>
                            <a:close/>
                            <a:moveTo>
                              <a:pt x="4500000" y="0"/>
                            </a:moveTo>
                            <a:cubicBezTo>
                              <a:pt x="6985281" y="0"/>
                              <a:pt x="9000000" y="2014719"/>
                              <a:pt x="9000000" y="4500000"/>
                            </a:cubicBezTo>
                            <a:cubicBezTo>
                              <a:pt x="9000000" y="6985281"/>
                              <a:pt x="6985281" y="9000000"/>
                              <a:pt x="4500000" y="9000000"/>
                            </a:cubicBezTo>
                            <a:cubicBezTo>
                              <a:pt x="2014719" y="9000000"/>
                              <a:pt x="0" y="6985281"/>
                              <a:pt x="0" y="4500000"/>
                            </a:cubicBezTo>
                            <a:cubicBezTo>
                              <a:pt x="0" y="2014719"/>
                              <a:pt x="2014719" y="0"/>
                              <a:pt x="4500000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539A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BE"/>
                      </a:p>
                    </p:txBody>
                  </p:sp>
                  <p:sp>
                    <p:nvSpPr>
                      <p:cNvPr id="20" name="Titre 4"/>
                      <p:cNvSpPr txBox="1">
                        <a:spLocks/>
                      </p:cNvSpPr>
                      <p:nvPr/>
                    </p:nvSpPr>
                    <p:spPr>
                      <a:xfrm>
                        <a:off x="838200" y="3008040"/>
                        <a:ext cx="2711028" cy="84192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vert="horz" lIns="91440" tIns="45720" rIns="91440" bIns="45720" rtlCol="0" anchor="ctr">
                        <a:noAutofit/>
                      </a:bodyPr>
                      <a:lstStyle>
                        <a:lvl1pPr algn="l" defTabSz="914400" rtl="0" eaLnBrk="1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buNone/>
                          <a:defRPr sz="3200" b="1" kern="1200">
                            <a:solidFill>
                              <a:schemeClr val="tx1"/>
                            </a:solidFill>
                            <a:latin typeface="+mn-lt"/>
                            <a:ea typeface="+mj-ea"/>
                            <a:cs typeface="+mj-cs"/>
                          </a:defRPr>
                        </a:lvl1pPr>
                      </a:lstStyle>
                      <a:p>
                        <a:r>
                          <a:rPr lang="fr-BE" sz="2800">
                            <a:solidFill>
                              <a:schemeClr val="bg1">
                                <a:lumMod val="85000"/>
                              </a:schemeClr>
                            </a:solidFill>
                          </a:rPr>
                          <a:t>Double Filtre</a:t>
                        </a:r>
                      </a:p>
                    </p:txBody>
                  </p:sp>
                </p:grpSp>
                <p:sp>
                  <p:nvSpPr>
                    <p:cNvPr id="29" name="Titre 4"/>
                    <p:cNvSpPr txBox="1">
                      <a:spLocks/>
                    </p:cNvSpPr>
                    <p:nvPr/>
                  </p:nvSpPr>
                  <p:spPr>
                    <a:xfrm>
                      <a:off x="838200" y="3008040"/>
                      <a:ext cx="2711028" cy="8419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vert="horz" lIns="91440" tIns="45720" rIns="91440" bIns="45720" rtlCol="0" anchor="ctr">
                      <a:noAutofit/>
                    </a:bodyPr>
                    <a:lstStyle>
                      <a:lvl1pPr algn="l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3200" b="1" kern="120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j-cs"/>
                        </a:defRPr>
                      </a:lvl1pPr>
                    </a:lstStyle>
                    <a:p>
                      <a:r>
                        <a:rPr lang="fr-BE" sz="280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Avant - Après</a:t>
                      </a:r>
                    </a:p>
                  </p:txBody>
                </p:sp>
              </p:grpSp>
              <p:sp>
                <p:nvSpPr>
                  <p:cNvPr id="32" name="Titre 4"/>
                  <p:cNvSpPr txBox="1">
                    <a:spLocks/>
                  </p:cNvSpPr>
                  <p:nvPr/>
                </p:nvSpPr>
                <p:spPr>
                  <a:xfrm>
                    <a:off x="838200" y="3008040"/>
                    <a:ext cx="2711028" cy="84192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vert="horz" lIns="91440" tIns="45720" rIns="91440" bIns="45720" rtlCol="0" anchor="ctr">
                    <a:noAutofit/>
                  </a:bodyPr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3200" b="1" kern="1200">
                        <a:solidFill>
                          <a:schemeClr val="tx1"/>
                        </a:solidFill>
                        <a:latin typeface="+mn-lt"/>
                        <a:ea typeface="+mj-ea"/>
                        <a:cs typeface="+mj-cs"/>
                      </a:defRPr>
                    </a:lvl1pPr>
                  </a:lstStyle>
                  <a:p>
                    <a:r>
                      <a:rPr lang="fr-BE" sz="2800" dirty="0">
                        <a:solidFill>
                          <a:srgbClr val="00539A"/>
                        </a:solidFill>
                      </a:rPr>
                      <a:t>Écarts (abs &amp; rel)</a:t>
                    </a:r>
                  </a:p>
                </p:txBody>
              </p:sp>
            </p:grpSp>
            <p:sp>
              <p:nvSpPr>
                <p:cNvPr id="42" name="Ellipse 41"/>
                <p:cNvSpPr/>
                <p:nvPr/>
              </p:nvSpPr>
              <p:spPr>
                <a:xfrm>
                  <a:off x="3768600" y="3159000"/>
                  <a:ext cx="540000" cy="54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BE" sz="2800" b="1" dirty="0">
                      <a:solidFill>
                        <a:schemeClr val="bg1">
                          <a:lumMod val="85000"/>
                        </a:schemeClr>
                      </a:solidFill>
                    </a:rPr>
                    <a:t>1</a:t>
                  </a:r>
                </a:p>
              </p:txBody>
            </p:sp>
          </p:grpSp>
          <p:sp>
            <p:nvSpPr>
              <p:cNvPr id="44" name="Ellipse 43"/>
              <p:cNvSpPr/>
              <p:nvPr/>
            </p:nvSpPr>
            <p:spPr>
              <a:xfrm>
                <a:off x="3768600" y="3159000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 sz="2800" b="1" dirty="0">
                    <a:solidFill>
                      <a:schemeClr val="bg1">
                        <a:lumMod val="85000"/>
                      </a:schemeClr>
                    </a:solidFill>
                  </a:rPr>
                  <a:t>2</a:t>
                </a:r>
              </a:p>
            </p:txBody>
          </p:sp>
        </p:grpSp>
        <p:sp>
          <p:nvSpPr>
            <p:cNvPr id="46" name="Ellipse 45"/>
            <p:cNvSpPr/>
            <p:nvPr/>
          </p:nvSpPr>
          <p:spPr>
            <a:xfrm>
              <a:off x="3768600" y="3159000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800" b="1">
                  <a:solidFill>
                    <a:srgbClr val="00539A"/>
                  </a:solidFill>
                </a:rPr>
                <a:t>3</a:t>
              </a: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5043166" y="1428211"/>
            <a:ext cx="6310634" cy="4625348"/>
            <a:chOff x="5043166" y="1428211"/>
            <a:chExt cx="6310634" cy="4625348"/>
          </a:xfrm>
        </p:grpSpPr>
        <p:sp>
          <p:nvSpPr>
            <p:cNvPr id="39" name="Rectangle 38"/>
            <p:cNvSpPr/>
            <p:nvPr/>
          </p:nvSpPr>
          <p:spPr>
            <a:xfrm>
              <a:off x="5043167" y="4978166"/>
              <a:ext cx="6310633" cy="1075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400" dirty="0">
                  <a:solidFill>
                    <a:schemeClr val="tx1"/>
                  </a:solidFill>
                </a:rPr>
                <a:t>La visualisation des </a:t>
              </a:r>
              <a:r>
                <a:rPr lang="en-GB" sz="1400" dirty="0" err="1">
                  <a:solidFill>
                    <a:schemeClr val="tx1"/>
                  </a:solidFill>
                </a:rPr>
                <a:t>écarts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absolus</a:t>
              </a:r>
              <a:r>
                <a:rPr lang="en-GB" sz="1400" dirty="0">
                  <a:solidFill>
                    <a:schemeClr val="tx1"/>
                  </a:solidFill>
                </a:rPr>
                <a:t> et </a:t>
              </a:r>
              <a:r>
                <a:rPr lang="en-GB" sz="1400" dirty="0" err="1">
                  <a:solidFill>
                    <a:schemeClr val="tx1"/>
                  </a:solidFill>
                </a:rPr>
                <a:t>relatifs</a:t>
              </a:r>
              <a:r>
                <a:rPr lang="en-GB" sz="1400" dirty="0">
                  <a:solidFill>
                    <a:schemeClr val="tx1"/>
                  </a:solidFill>
                </a:rPr>
                <a:t> nous </a:t>
              </a:r>
              <a:r>
                <a:rPr lang="en-GB" sz="1400" dirty="0" err="1">
                  <a:solidFill>
                    <a:schemeClr val="tx1"/>
                  </a:solidFill>
                </a:rPr>
                <a:t>permet</a:t>
              </a:r>
              <a:r>
                <a:rPr lang="en-GB" sz="1400" dirty="0">
                  <a:solidFill>
                    <a:schemeClr val="tx1"/>
                  </a:solidFill>
                </a:rPr>
                <a:t> de confirmer que la </a:t>
              </a:r>
              <a:r>
                <a:rPr lang="en-GB" sz="1400" b="1" dirty="0">
                  <a:solidFill>
                    <a:srgbClr val="00539A"/>
                  </a:solidFill>
                </a:rPr>
                <a:t>diminution</a:t>
              </a:r>
              <a:r>
                <a:rPr lang="en-GB" sz="1400" dirty="0">
                  <a:solidFill>
                    <a:schemeClr val="tx1"/>
                  </a:solidFill>
                </a:rPr>
                <a:t> des </a:t>
              </a:r>
              <a:r>
                <a:rPr lang="en-GB" sz="1400" dirty="0" err="1">
                  <a:solidFill>
                    <a:schemeClr val="tx1"/>
                  </a:solidFill>
                </a:rPr>
                <a:t>taux</a:t>
              </a:r>
              <a:r>
                <a:rPr lang="en-GB" sz="1400" dirty="0">
                  <a:solidFill>
                    <a:schemeClr val="tx1"/>
                  </a:solidFill>
                </a:rPr>
                <a:t> de </a:t>
              </a:r>
              <a:r>
                <a:rPr lang="en-GB" sz="1400" dirty="0" err="1">
                  <a:solidFill>
                    <a:schemeClr val="tx1"/>
                  </a:solidFill>
                </a:rPr>
                <a:t>diplomation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est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b="1" dirty="0" err="1">
                  <a:solidFill>
                    <a:srgbClr val="00539A"/>
                  </a:solidFill>
                </a:rPr>
                <a:t>moins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b="1" dirty="0">
                  <a:solidFill>
                    <a:srgbClr val="00539A"/>
                  </a:solidFill>
                </a:rPr>
                <a:t>forte</a:t>
              </a:r>
              <a:r>
                <a:rPr lang="en-GB" sz="1400" dirty="0">
                  <a:solidFill>
                    <a:schemeClr val="tx1"/>
                  </a:solidFill>
                </a:rPr>
                <a:t> pour les </a:t>
              </a:r>
              <a:r>
                <a:rPr lang="en-GB" sz="1400" dirty="0" err="1">
                  <a:solidFill>
                    <a:schemeClr val="tx1"/>
                  </a:solidFill>
                </a:rPr>
                <a:t>étudiants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b="1" dirty="0" err="1">
                  <a:solidFill>
                    <a:srgbClr val="00539A"/>
                  </a:solidFill>
                </a:rPr>
                <a:t>défavorisés</a:t>
              </a:r>
              <a:r>
                <a:rPr lang="en-GB" sz="1400" dirty="0">
                  <a:solidFill>
                    <a:schemeClr val="tx1"/>
                  </a:solidFill>
                </a:rPr>
                <a:t>:</a:t>
              </a:r>
            </a:p>
            <a:p>
              <a:pPr marL="358775" indent="-185738"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chemeClr val="tx1"/>
                  </a:solidFill>
                </a:rPr>
                <a:t>En </a:t>
              </a:r>
              <a:r>
                <a:rPr lang="en-GB" sz="1400" dirty="0" err="1">
                  <a:solidFill>
                    <a:schemeClr val="tx1"/>
                  </a:solidFill>
                </a:rPr>
                <a:t>termes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b="1" dirty="0" err="1">
                  <a:solidFill>
                    <a:srgbClr val="00539A"/>
                  </a:solidFill>
                </a:rPr>
                <a:t>absolus</a:t>
              </a:r>
              <a:r>
                <a:rPr lang="en-GB" sz="1400" dirty="0">
                  <a:solidFill>
                    <a:schemeClr val="tx1"/>
                  </a:solidFill>
                </a:rPr>
                <a:t>: 1.01 point pour le D0 </a:t>
              </a:r>
              <a:r>
                <a:rPr lang="en-GB" sz="1400" dirty="0" err="1">
                  <a:solidFill>
                    <a:schemeClr val="tx1"/>
                  </a:solidFill>
                </a:rPr>
                <a:t>contre</a:t>
              </a:r>
              <a:r>
                <a:rPr lang="en-GB" sz="1400" dirty="0">
                  <a:solidFill>
                    <a:schemeClr val="tx1"/>
                  </a:solidFill>
                </a:rPr>
                <a:t> 4.99 points pour le D9</a:t>
              </a:r>
            </a:p>
            <a:p>
              <a:pPr marL="358775" indent="-185738">
                <a:buFont typeface="Arial" panose="020B0604020202020204" pitchFamily="34" charset="0"/>
                <a:buChar char="•"/>
              </a:pPr>
              <a:r>
                <a:rPr lang="en-GB" sz="1400" dirty="0">
                  <a:solidFill>
                    <a:schemeClr val="tx1"/>
                  </a:solidFill>
                </a:rPr>
                <a:t>En </a:t>
              </a:r>
              <a:r>
                <a:rPr lang="en-GB" sz="1400" dirty="0" err="1">
                  <a:solidFill>
                    <a:schemeClr val="tx1"/>
                  </a:solidFill>
                </a:rPr>
                <a:t>termes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b="1" dirty="0" err="1">
                  <a:solidFill>
                    <a:srgbClr val="00539A"/>
                  </a:solidFill>
                </a:rPr>
                <a:t>relatifs</a:t>
              </a:r>
              <a:r>
                <a:rPr lang="en-GB" sz="1400" dirty="0">
                  <a:solidFill>
                    <a:schemeClr val="tx1"/>
                  </a:solidFill>
                </a:rPr>
                <a:t>: 20.6% pour le D0 </a:t>
              </a:r>
              <a:r>
                <a:rPr lang="en-GB" sz="1400" dirty="0" err="1">
                  <a:solidFill>
                    <a:schemeClr val="tx1"/>
                  </a:solidFill>
                </a:rPr>
                <a:t>contre</a:t>
              </a:r>
              <a:r>
                <a:rPr lang="en-GB" sz="1400" dirty="0">
                  <a:solidFill>
                    <a:schemeClr val="tx1"/>
                  </a:solidFill>
                </a:rPr>
                <a:t> 25.2% pour D9</a:t>
              </a:r>
              <a:endParaRPr lang="fr-BE" sz="1400" dirty="0">
                <a:solidFill>
                  <a:schemeClr val="tx1"/>
                </a:solidFill>
              </a:endParaRPr>
            </a:p>
          </p:txBody>
        </p:sp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3166" y="1428211"/>
              <a:ext cx="5743395" cy="3544495"/>
            </a:xfrm>
            <a:prstGeom prst="rect">
              <a:avLst/>
            </a:prstGeom>
          </p:spPr>
        </p:pic>
      </p:grpSp>
      <p:grpSp>
        <p:nvGrpSpPr>
          <p:cNvPr id="24" name="Groupe 23"/>
          <p:cNvGrpSpPr/>
          <p:nvPr/>
        </p:nvGrpSpPr>
        <p:grpSpPr>
          <a:xfrm>
            <a:off x="5043166" y="-5015029"/>
            <a:ext cx="6310633" cy="4619887"/>
            <a:chOff x="5043166" y="1536247"/>
            <a:chExt cx="6310633" cy="4619887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3167" y="1536247"/>
              <a:ext cx="5743394" cy="354449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043166" y="5080741"/>
              <a:ext cx="6310633" cy="1075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400">
                  <a:solidFill>
                    <a:schemeClr val="tx1"/>
                  </a:solidFill>
                </a:rPr>
                <a:t>On compare </a:t>
              </a:r>
              <a:r>
                <a:rPr lang="en-GB" sz="1400" err="1">
                  <a:solidFill>
                    <a:schemeClr val="tx1"/>
                  </a:solidFill>
                </a:rPr>
                <a:t>alors</a:t>
              </a:r>
              <a:r>
                <a:rPr lang="en-GB" sz="1400">
                  <a:solidFill>
                    <a:schemeClr val="tx1"/>
                  </a:solidFill>
                </a:rPr>
                <a:t> les </a:t>
              </a:r>
              <a:r>
                <a:rPr lang="en-GB" sz="1400" err="1">
                  <a:solidFill>
                    <a:schemeClr val="tx1"/>
                  </a:solidFill>
                </a:rPr>
                <a:t>taux</a:t>
              </a:r>
              <a:r>
                <a:rPr lang="en-GB" sz="1400">
                  <a:solidFill>
                    <a:schemeClr val="tx1"/>
                  </a:solidFill>
                </a:rPr>
                <a:t> de </a:t>
              </a:r>
              <a:r>
                <a:rPr lang="en-GB" sz="1400" err="1">
                  <a:solidFill>
                    <a:schemeClr val="tx1"/>
                  </a:solidFill>
                </a:rPr>
                <a:t>diplomation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err="1">
                  <a:solidFill>
                    <a:schemeClr val="tx1"/>
                  </a:solidFill>
                </a:rPr>
                <a:t>obtenus</a:t>
              </a:r>
              <a:r>
                <a:rPr lang="en-GB" sz="1400">
                  <a:solidFill>
                    <a:schemeClr val="tx1"/>
                  </a:solidFill>
                </a:rPr>
                <a:t> avec </a:t>
              </a:r>
              <a:r>
                <a:rPr lang="en-GB" sz="1400" err="1">
                  <a:solidFill>
                    <a:schemeClr val="tx1"/>
                  </a:solidFill>
                </a:rPr>
                <a:t>ceux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err="1">
                  <a:solidFill>
                    <a:schemeClr val="tx1"/>
                  </a:solidFill>
                </a:rPr>
                <a:t>avant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err="1">
                  <a:solidFill>
                    <a:schemeClr val="tx1"/>
                  </a:solidFill>
                </a:rPr>
                <a:t>l’examen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err="1">
                  <a:solidFill>
                    <a:schemeClr val="tx1"/>
                  </a:solidFill>
                </a:rPr>
                <a:t>d’entrée</a:t>
              </a:r>
              <a:r>
                <a:rPr lang="en-GB" sz="1400">
                  <a:solidFill>
                    <a:schemeClr val="tx1"/>
                  </a:solidFill>
                </a:rPr>
                <a:t>:</a:t>
              </a:r>
            </a:p>
            <a:p>
              <a:pPr marL="358775" indent="-185738">
                <a:buFont typeface="Arial" panose="020B0604020202020204" pitchFamily="34" charset="0"/>
                <a:buChar char="•"/>
              </a:pPr>
              <a:r>
                <a:rPr lang="en-GB" sz="1400">
                  <a:solidFill>
                    <a:schemeClr val="tx1"/>
                  </a:solidFill>
                </a:rPr>
                <a:t>Les </a:t>
              </a:r>
              <a:r>
                <a:rPr lang="en-GB" sz="1400" b="1" err="1">
                  <a:solidFill>
                    <a:srgbClr val="00539A"/>
                  </a:solidFill>
                </a:rPr>
                <a:t>taux</a:t>
              </a:r>
              <a:r>
                <a:rPr lang="en-GB" sz="1400">
                  <a:solidFill>
                    <a:schemeClr val="tx1"/>
                  </a:solidFill>
                </a:rPr>
                <a:t> de </a:t>
              </a:r>
              <a:r>
                <a:rPr lang="en-GB" sz="1400" err="1">
                  <a:solidFill>
                    <a:schemeClr val="tx1"/>
                  </a:solidFill>
                </a:rPr>
                <a:t>diplomation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err="1">
                  <a:solidFill>
                    <a:schemeClr val="tx1"/>
                  </a:solidFill>
                </a:rPr>
                <a:t>sont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err="1">
                  <a:solidFill>
                    <a:schemeClr val="tx1"/>
                  </a:solidFill>
                </a:rPr>
                <a:t>légèrement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b="1">
                  <a:solidFill>
                    <a:srgbClr val="00539A"/>
                  </a:solidFill>
                </a:rPr>
                <a:t>plus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b="1">
                  <a:solidFill>
                    <a:srgbClr val="00539A"/>
                  </a:solidFill>
                </a:rPr>
                <a:t>bas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err="1">
                  <a:solidFill>
                    <a:schemeClr val="tx1"/>
                  </a:solidFill>
                </a:rPr>
                <a:t>qu’avant</a:t>
              </a:r>
              <a:endParaRPr lang="en-GB" sz="1400">
                <a:solidFill>
                  <a:schemeClr val="tx1"/>
                </a:solidFill>
              </a:endParaRPr>
            </a:p>
            <a:p>
              <a:pPr marL="358775" indent="-185738">
                <a:buFont typeface="Arial" panose="020B0604020202020204" pitchFamily="34" charset="0"/>
                <a:buChar char="•"/>
              </a:pPr>
              <a:r>
                <a:rPr lang="en-GB" sz="1400">
                  <a:solidFill>
                    <a:schemeClr val="tx1"/>
                  </a:solidFill>
                </a:rPr>
                <a:t>La </a:t>
              </a:r>
              <a:r>
                <a:rPr lang="en-GB" sz="1400" b="1" err="1">
                  <a:solidFill>
                    <a:srgbClr val="00539A"/>
                  </a:solidFill>
                </a:rPr>
                <a:t>différence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b="1">
                  <a:solidFill>
                    <a:srgbClr val="00539A"/>
                  </a:solidFill>
                </a:rPr>
                <a:t>entre</a:t>
              </a:r>
              <a:r>
                <a:rPr lang="en-GB" sz="1400">
                  <a:solidFill>
                    <a:schemeClr val="tx1"/>
                  </a:solidFill>
                </a:rPr>
                <a:t> premier et </a:t>
              </a:r>
              <a:r>
                <a:rPr lang="en-GB" sz="1400" err="1">
                  <a:solidFill>
                    <a:schemeClr val="tx1"/>
                  </a:solidFill>
                </a:rPr>
                <a:t>dernier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b="1" err="1">
                  <a:solidFill>
                    <a:srgbClr val="00539A"/>
                  </a:solidFill>
                </a:rPr>
                <a:t>décile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err="1">
                  <a:solidFill>
                    <a:schemeClr val="tx1"/>
                  </a:solidFill>
                </a:rPr>
                <a:t>d’ISE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err="1">
                  <a:solidFill>
                    <a:schemeClr val="tx1"/>
                  </a:solidFill>
                </a:rPr>
                <a:t>est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b="1" err="1">
                  <a:solidFill>
                    <a:srgbClr val="00539A"/>
                  </a:solidFill>
                </a:rPr>
                <a:t>moindre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err="1">
                  <a:solidFill>
                    <a:schemeClr val="tx1"/>
                  </a:solidFill>
                </a:rPr>
                <a:t>qu’avant</a:t>
              </a:r>
              <a:endParaRPr lang="fr-BE" sz="1400">
                <a:solidFill>
                  <a:schemeClr val="tx1"/>
                </a:solidFill>
              </a:endParaRPr>
            </a:p>
          </p:txBody>
        </p: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838200" y="283500"/>
            <a:ext cx="10515600" cy="84192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Impact global</a:t>
            </a:r>
            <a:r>
              <a:rPr lang="fr-BE" sz="2800" b="0" dirty="0"/>
              <a:t> | L’examen d’entrée atténue les discriminations à l’horizon de la diplomation malgré la discrimination à l’admission</a:t>
            </a:r>
            <a:endParaRPr lang="fr-BE" sz="2800" dirty="0"/>
          </a:p>
        </p:txBody>
      </p:sp>
    </p:spTree>
    <p:extLst>
      <p:ext uri="{BB962C8B-B14F-4D97-AF65-F5344CB8AC3E}">
        <p14:creationId xmlns:p14="http://schemas.microsoft.com/office/powerpoint/2010/main" val="340593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L'examen d'entrée en médecine n'aura pas lieu à Brussels Expo cette année -  La Lib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3" t="18307" r="6719" b="11111"/>
          <a:stretch/>
        </p:blipFill>
        <p:spPr bwMode="auto">
          <a:xfrm>
            <a:off x="841829" y="1255486"/>
            <a:ext cx="10493828" cy="484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PARTIE 4 | Conclusion</a:t>
            </a:r>
          </a:p>
          <a:p>
            <a:endParaRPr lang="en-GB" sz="105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6</a:t>
            </a:r>
          </a:p>
        </p:txBody>
      </p:sp>
      <p:sp>
        <p:nvSpPr>
          <p:cNvPr id="7" name="Ellipse 6"/>
          <p:cNvSpPr/>
          <p:nvPr/>
        </p:nvSpPr>
        <p:spPr>
          <a:xfrm>
            <a:off x="6017146" y="6635350"/>
            <a:ext cx="144000" cy="144000"/>
          </a:xfrm>
          <a:prstGeom prst="ellipse">
            <a:avLst/>
          </a:prstGeom>
          <a:solidFill>
            <a:srgbClr val="00539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841829" y="1255486"/>
            <a:ext cx="3258600" cy="4840514"/>
          </a:xfrm>
          <a:prstGeom prst="rect">
            <a:avLst/>
          </a:prstGeom>
          <a:solidFill>
            <a:srgbClr val="00539A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Limites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59846" y="1255486"/>
            <a:ext cx="3258600" cy="4840514"/>
          </a:xfrm>
          <a:prstGeom prst="rect">
            <a:avLst/>
          </a:prstGeom>
          <a:solidFill>
            <a:srgbClr val="00539A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Conclusion</a:t>
            </a:r>
            <a:endParaRPr lang="fr-BE" sz="28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77057" y="1255486"/>
            <a:ext cx="3258600" cy="4840514"/>
          </a:xfrm>
          <a:prstGeom prst="rect">
            <a:avLst/>
          </a:prstGeom>
          <a:solidFill>
            <a:srgbClr val="00539A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Recherche</a:t>
            </a:r>
            <a:endParaRPr lang="fr-BE" sz="2800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96800" y="1146629"/>
            <a:ext cx="363046" cy="504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ectangle 14"/>
          <p:cNvSpPr/>
          <p:nvPr/>
        </p:nvSpPr>
        <p:spPr>
          <a:xfrm>
            <a:off x="7709576" y="1160943"/>
            <a:ext cx="363046" cy="504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Rectangle 15"/>
          <p:cNvSpPr/>
          <p:nvPr/>
        </p:nvSpPr>
        <p:spPr>
          <a:xfrm>
            <a:off x="11324189" y="1141410"/>
            <a:ext cx="360000" cy="504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Titr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Conclusion</a:t>
            </a:r>
            <a:r>
              <a:rPr lang="fr-BE" sz="2800" b="0" dirty="0"/>
              <a:t> | Le filtre double a un impact favorable aux étudiants </a:t>
            </a:r>
            <a:r>
              <a:rPr lang="fr-BE" sz="2800" b="0" dirty="0" smtClean="0"/>
              <a:t>défavorisés, </a:t>
            </a:r>
            <a:r>
              <a:rPr lang="fr-BE" sz="2800" b="0" dirty="0"/>
              <a:t>ce qui </a:t>
            </a:r>
            <a:r>
              <a:rPr lang="fr-BE" sz="2800" b="0" dirty="0" smtClean="0"/>
              <a:t>devrait </a:t>
            </a:r>
            <a:r>
              <a:rPr lang="fr-BE" sz="2800" b="0" dirty="0"/>
              <a:t>être vérifié à l’échelle de la région</a:t>
            </a:r>
            <a:endParaRPr lang="fr-BE" sz="2800" dirty="0"/>
          </a:p>
        </p:txBody>
      </p:sp>
    </p:spTree>
    <p:extLst>
      <p:ext uri="{BB962C8B-B14F-4D97-AF65-F5344CB8AC3E}">
        <p14:creationId xmlns:p14="http://schemas.microsoft.com/office/powerpoint/2010/main" val="24521041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59259E-6 L 0.0819 7.40741E-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28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L'examen d'entrée en médecine n'aura pas lieu à Brussels Expo cette année -  La Lib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3" t="18307" r="6719" b="11111"/>
          <a:stretch/>
        </p:blipFill>
        <p:spPr bwMode="auto">
          <a:xfrm>
            <a:off x="841829" y="1255486"/>
            <a:ext cx="10493828" cy="484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PARTIE 4 | Conclusion</a:t>
            </a:r>
          </a:p>
          <a:p>
            <a:endParaRPr lang="en-GB" sz="105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6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Conclusion</a:t>
            </a:r>
            <a:r>
              <a:rPr lang="fr-BE" sz="2800" b="0" dirty="0"/>
              <a:t> | Le filtre double a un impact favorable aux étudiants </a:t>
            </a:r>
            <a:r>
              <a:rPr lang="fr-BE" sz="2800" b="0" dirty="0" smtClean="0"/>
              <a:t>défavorisés, </a:t>
            </a:r>
            <a:r>
              <a:rPr lang="fr-BE" sz="2800" b="0" dirty="0"/>
              <a:t>ce qui devrait être vérifié à l’échelle de la région</a:t>
            </a:r>
            <a:endParaRPr lang="fr-BE" sz="2800" dirty="0"/>
          </a:p>
        </p:txBody>
      </p:sp>
      <p:sp>
        <p:nvSpPr>
          <p:cNvPr id="7" name="Ellipse 6"/>
          <p:cNvSpPr/>
          <p:nvPr/>
        </p:nvSpPr>
        <p:spPr>
          <a:xfrm>
            <a:off x="7016890" y="6635350"/>
            <a:ext cx="144000" cy="144000"/>
          </a:xfrm>
          <a:prstGeom prst="ellipse">
            <a:avLst/>
          </a:prstGeom>
          <a:solidFill>
            <a:srgbClr val="00539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841829" y="1248228"/>
            <a:ext cx="3258600" cy="4842000"/>
          </a:xfrm>
          <a:prstGeom prst="rect">
            <a:avLst/>
          </a:prstGeom>
          <a:solidFill>
            <a:srgbClr val="00539A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Limites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258995" y="1255486"/>
            <a:ext cx="1080000" cy="4842000"/>
          </a:xfrm>
          <a:prstGeom prst="rect">
            <a:avLst/>
          </a:prstGeom>
          <a:solidFill>
            <a:srgbClr val="00539A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Recherche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00428" y="1146629"/>
            <a:ext cx="4730325" cy="504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ectangle 14"/>
          <p:cNvSpPr/>
          <p:nvPr/>
        </p:nvSpPr>
        <p:spPr>
          <a:xfrm>
            <a:off x="9910754" y="1156533"/>
            <a:ext cx="363046" cy="504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 13"/>
          <p:cNvSpPr/>
          <p:nvPr/>
        </p:nvSpPr>
        <p:spPr>
          <a:xfrm>
            <a:off x="11324189" y="1141410"/>
            <a:ext cx="360000" cy="504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Rectangle 16"/>
          <p:cNvSpPr/>
          <p:nvPr/>
        </p:nvSpPr>
        <p:spPr>
          <a:xfrm>
            <a:off x="4445041" y="1248228"/>
            <a:ext cx="4044148" cy="484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363"/>
            <a:r>
              <a:rPr lang="en-GB" sz="1400" b="1" dirty="0">
                <a:solidFill>
                  <a:srgbClr val="00539A"/>
                </a:solidFill>
              </a:rPr>
              <a:t>DONNÉES UTILISÉES</a:t>
            </a:r>
            <a:br>
              <a:rPr lang="en-GB" sz="1400" b="1" dirty="0">
                <a:solidFill>
                  <a:srgbClr val="00539A"/>
                </a:solidFill>
              </a:rPr>
            </a:br>
            <a:endParaRPr lang="en-GB" sz="1400" dirty="0">
              <a:solidFill>
                <a:schemeClr val="tx1"/>
              </a:solidFill>
            </a:endParaRPr>
          </a:p>
          <a:p>
            <a:pPr marL="703262" indent="-342900">
              <a:buFont typeface="+mj-lt"/>
              <a:buAutoNum type="arabicPeriod"/>
            </a:pPr>
            <a:r>
              <a:rPr lang="en-GB" sz="1400" dirty="0" err="1">
                <a:solidFill>
                  <a:schemeClr val="tx1"/>
                </a:solidFill>
              </a:rPr>
              <a:t>Cas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d’étude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b="1" dirty="0" err="1">
                <a:solidFill>
                  <a:srgbClr val="00539A"/>
                </a:solidFill>
              </a:rPr>
              <a:t>limité</a:t>
            </a:r>
            <a:r>
              <a:rPr lang="en-GB" sz="1400" dirty="0">
                <a:solidFill>
                  <a:schemeClr val="tx1"/>
                </a:solidFill>
              </a:rPr>
              <a:t> à </a:t>
            </a:r>
            <a:r>
              <a:rPr lang="en-GB" sz="1400" b="1" dirty="0" err="1">
                <a:solidFill>
                  <a:srgbClr val="00539A"/>
                </a:solidFill>
              </a:rPr>
              <a:t>l’ULB</a:t>
            </a:r>
            <a:r>
              <a:rPr lang="en-GB" sz="1400" dirty="0">
                <a:solidFill>
                  <a:schemeClr val="tx1"/>
                </a:solidFill>
              </a:rPr>
              <a:t> et </a:t>
            </a:r>
            <a:r>
              <a:rPr lang="en-GB" sz="1400" dirty="0" err="1">
                <a:solidFill>
                  <a:schemeClr val="tx1"/>
                </a:solidFill>
              </a:rPr>
              <a:t>donc</a:t>
            </a:r>
            <a:r>
              <a:rPr lang="en-GB" sz="1400" dirty="0">
                <a:solidFill>
                  <a:schemeClr val="tx1"/>
                </a:solidFill>
              </a:rPr>
              <a:t> pas encore </a:t>
            </a:r>
            <a:r>
              <a:rPr lang="en-GB" sz="1400" dirty="0" err="1">
                <a:solidFill>
                  <a:schemeClr val="tx1"/>
                </a:solidFill>
              </a:rPr>
              <a:t>généralisable</a:t>
            </a:r>
            <a:endParaRPr lang="en-GB" sz="1400" dirty="0">
              <a:solidFill>
                <a:schemeClr val="tx1"/>
              </a:solidFill>
            </a:endParaRPr>
          </a:p>
          <a:p>
            <a:pPr marL="703262" indent="-342900">
              <a:buFont typeface="+mj-lt"/>
              <a:buAutoNum type="arabicPeriod"/>
            </a:pPr>
            <a:r>
              <a:rPr lang="en-GB" sz="1400" dirty="0">
                <a:solidFill>
                  <a:schemeClr val="tx1"/>
                </a:solidFill>
              </a:rPr>
              <a:t>Analyse du premier cycle </a:t>
            </a:r>
            <a:r>
              <a:rPr lang="en-GB" sz="1400" dirty="0" err="1">
                <a:solidFill>
                  <a:schemeClr val="tx1"/>
                </a:solidFill>
              </a:rPr>
              <a:t>limitée</a:t>
            </a:r>
            <a:r>
              <a:rPr lang="en-GB" sz="1400" dirty="0">
                <a:solidFill>
                  <a:schemeClr val="tx1"/>
                </a:solidFill>
              </a:rPr>
              <a:t> à </a:t>
            </a:r>
            <a:r>
              <a:rPr lang="en-GB" sz="1400" b="1" dirty="0" err="1">
                <a:solidFill>
                  <a:srgbClr val="00539A"/>
                </a:solidFill>
              </a:rPr>
              <a:t>deux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b="1" dirty="0" err="1">
                <a:solidFill>
                  <a:srgbClr val="00539A"/>
                </a:solidFill>
              </a:rPr>
              <a:t>cohortes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suivies</a:t>
            </a:r>
            <a:r>
              <a:rPr lang="en-GB" sz="1400" dirty="0">
                <a:solidFill>
                  <a:schemeClr val="tx1"/>
                </a:solidFill>
              </a:rPr>
              <a:t> sur </a:t>
            </a:r>
            <a:r>
              <a:rPr lang="en-GB" sz="1400" b="1" dirty="0" err="1">
                <a:solidFill>
                  <a:srgbClr val="00539A"/>
                </a:solidFill>
              </a:rPr>
              <a:t>trois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b="1" dirty="0" err="1">
                <a:solidFill>
                  <a:srgbClr val="00539A"/>
                </a:solidFill>
              </a:rPr>
              <a:t>ans</a:t>
            </a:r>
            <a:endParaRPr lang="en-GB" sz="1400" b="1" dirty="0">
              <a:solidFill>
                <a:srgbClr val="00539A"/>
              </a:solidFill>
            </a:endParaRPr>
          </a:p>
          <a:p>
            <a:pPr marL="360363"/>
            <a:r>
              <a:rPr lang="en-GB" sz="1400" dirty="0">
                <a:solidFill>
                  <a:schemeClr val="tx1"/>
                </a:solidFill>
              </a:rPr>
              <a:t/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rgbClr val="00539A"/>
                </a:solidFill>
              </a:rPr>
              <a:t>INDICE SOCIO-ÉCONOMIQUE</a:t>
            </a:r>
            <a:br>
              <a:rPr lang="en-GB" sz="1400" b="1" dirty="0">
                <a:solidFill>
                  <a:srgbClr val="00539A"/>
                </a:solidFill>
              </a:rPr>
            </a:br>
            <a:endParaRPr lang="en-GB" sz="1400" dirty="0">
              <a:solidFill>
                <a:schemeClr val="tx1"/>
              </a:solidFill>
            </a:endParaRPr>
          </a:p>
          <a:p>
            <a:pPr marL="703262" indent="-342900">
              <a:buFont typeface="+mj-lt"/>
              <a:buAutoNum type="arabicPeriod"/>
            </a:pPr>
            <a:r>
              <a:rPr lang="en-GB" sz="1400" dirty="0">
                <a:solidFill>
                  <a:schemeClr val="tx1"/>
                </a:solidFill>
              </a:rPr>
              <a:t>Cadre </a:t>
            </a:r>
            <a:r>
              <a:rPr lang="en-GB" sz="1400" dirty="0" err="1">
                <a:solidFill>
                  <a:schemeClr val="tx1"/>
                </a:solidFill>
              </a:rPr>
              <a:t>d’analyse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b="1" dirty="0">
                <a:solidFill>
                  <a:srgbClr val="00539A"/>
                </a:solidFill>
              </a:rPr>
              <a:t>restraint</a:t>
            </a:r>
            <a:r>
              <a:rPr lang="en-GB" sz="1400" dirty="0">
                <a:solidFill>
                  <a:schemeClr val="tx1"/>
                </a:solidFill>
              </a:rPr>
              <a:t> aux </a:t>
            </a:r>
            <a:r>
              <a:rPr lang="en-GB" sz="1400" dirty="0" err="1">
                <a:solidFill>
                  <a:schemeClr val="tx1"/>
                </a:solidFill>
              </a:rPr>
              <a:t>étudiants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b="1" dirty="0" err="1">
                <a:solidFill>
                  <a:srgbClr val="00539A"/>
                </a:solidFill>
              </a:rPr>
              <a:t>résidents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uniquement</a:t>
            </a:r>
            <a:endParaRPr lang="en-GB" sz="1400" dirty="0">
              <a:solidFill>
                <a:schemeClr val="tx1"/>
              </a:solidFill>
            </a:endParaRPr>
          </a:p>
          <a:p>
            <a:pPr marL="703262" indent="-342900">
              <a:buFont typeface="+mj-lt"/>
              <a:buAutoNum type="arabicPeriod"/>
            </a:pPr>
            <a:r>
              <a:rPr lang="en-GB" sz="1400" b="1" dirty="0" err="1">
                <a:solidFill>
                  <a:srgbClr val="00539A"/>
                </a:solidFill>
              </a:rPr>
              <a:t>Continuité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b="1" dirty="0" err="1">
                <a:solidFill>
                  <a:srgbClr val="00539A"/>
                </a:solidFill>
              </a:rPr>
              <a:t>imparfaite</a:t>
            </a:r>
            <a:r>
              <a:rPr lang="en-GB" sz="1400" dirty="0">
                <a:solidFill>
                  <a:schemeClr val="tx1"/>
                </a:solidFill>
              </a:rPr>
              <a:t> entre </a:t>
            </a:r>
            <a:r>
              <a:rPr lang="en-GB" sz="1400" dirty="0" err="1">
                <a:solidFill>
                  <a:schemeClr val="tx1"/>
                </a:solidFill>
              </a:rPr>
              <a:t>l’ISE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lié</a:t>
            </a:r>
            <a:r>
              <a:rPr lang="en-GB" sz="1400" dirty="0">
                <a:solidFill>
                  <a:schemeClr val="tx1"/>
                </a:solidFill>
              </a:rPr>
              <a:t> au </a:t>
            </a:r>
            <a:r>
              <a:rPr lang="en-GB" sz="1400" dirty="0" err="1">
                <a:solidFill>
                  <a:schemeClr val="tx1"/>
                </a:solidFill>
              </a:rPr>
              <a:t>secteur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statistique</a:t>
            </a:r>
            <a:r>
              <a:rPr lang="en-GB" sz="1400" dirty="0">
                <a:solidFill>
                  <a:schemeClr val="tx1"/>
                </a:solidFill>
              </a:rPr>
              <a:t> et à </a:t>
            </a:r>
            <a:r>
              <a:rPr lang="en-GB" sz="1400" dirty="0" err="1">
                <a:solidFill>
                  <a:schemeClr val="tx1"/>
                </a:solidFill>
              </a:rPr>
              <a:t>l’établissement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secondaire</a:t>
            </a:r>
            <a:endParaRPr lang="en-GB" sz="1400" dirty="0">
              <a:solidFill>
                <a:schemeClr val="tx1"/>
              </a:solidFill>
            </a:endParaRPr>
          </a:p>
          <a:p>
            <a:endParaRPr lang="fr-BE" sz="1400" b="1" dirty="0">
              <a:solidFill>
                <a:schemeClr val="tx1"/>
              </a:solidFill>
            </a:endParaRPr>
          </a:p>
          <a:p>
            <a:pPr marL="360363"/>
            <a:r>
              <a:rPr lang="en-GB" sz="1400" b="1" dirty="0">
                <a:solidFill>
                  <a:srgbClr val="00539A"/>
                </a:solidFill>
              </a:rPr>
              <a:t>MÉTHODOLOGIE</a:t>
            </a:r>
            <a:br>
              <a:rPr lang="en-GB" sz="1400" b="1" dirty="0">
                <a:solidFill>
                  <a:srgbClr val="00539A"/>
                </a:solidFill>
              </a:rPr>
            </a:br>
            <a:endParaRPr lang="en-GB" sz="1400" b="1" dirty="0">
              <a:solidFill>
                <a:srgbClr val="00539A"/>
              </a:solidFill>
            </a:endParaRPr>
          </a:p>
          <a:p>
            <a:pPr marL="703262" indent="-342900">
              <a:buFont typeface="+mj-lt"/>
              <a:buAutoNum type="arabicPeriod"/>
            </a:pPr>
            <a:r>
              <a:rPr lang="en-GB" sz="1400" dirty="0">
                <a:solidFill>
                  <a:schemeClr val="tx1"/>
                </a:solidFill>
              </a:rPr>
              <a:t>Les analyses </a:t>
            </a:r>
            <a:r>
              <a:rPr lang="en-GB" sz="1400" b="1" dirty="0" err="1">
                <a:solidFill>
                  <a:srgbClr val="00539A"/>
                </a:solidFill>
              </a:rPr>
              <a:t>descriptives</a:t>
            </a:r>
            <a:r>
              <a:rPr lang="en-GB" sz="1400" dirty="0">
                <a:solidFill>
                  <a:schemeClr val="tx1"/>
                </a:solidFill>
              </a:rPr>
              <a:t> et de </a:t>
            </a:r>
            <a:r>
              <a:rPr lang="en-GB" sz="1400" dirty="0" err="1">
                <a:solidFill>
                  <a:schemeClr val="tx1"/>
                </a:solidFill>
              </a:rPr>
              <a:t>corrélation</a:t>
            </a:r>
            <a:r>
              <a:rPr lang="en-GB" sz="1400" dirty="0">
                <a:solidFill>
                  <a:schemeClr val="tx1"/>
                </a:solidFill>
              </a:rPr>
              <a:t> ne </a:t>
            </a:r>
            <a:r>
              <a:rPr lang="en-GB" sz="1400" dirty="0" err="1">
                <a:solidFill>
                  <a:schemeClr val="tx1"/>
                </a:solidFill>
              </a:rPr>
              <a:t>permettent</a:t>
            </a:r>
            <a:r>
              <a:rPr lang="en-GB" sz="1400" dirty="0">
                <a:solidFill>
                  <a:schemeClr val="tx1"/>
                </a:solidFill>
              </a:rPr>
              <a:t> pas de </a:t>
            </a:r>
            <a:r>
              <a:rPr lang="en-GB" sz="1400" dirty="0" err="1">
                <a:solidFill>
                  <a:schemeClr val="tx1"/>
                </a:solidFill>
              </a:rPr>
              <a:t>prouver</a:t>
            </a:r>
            <a:r>
              <a:rPr lang="en-GB" sz="1400" dirty="0">
                <a:solidFill>
                  <a:schemeClr val="tx1"/>
                </a:solidFill>
              </a:rPr>
              <a:t> la </a:t>
            </a:r>
            <a:r>
              <a:rPr lang="en-GB" sz="1400" b="1" dirty="0" err="1">
                <a:solidFill>
                  <a:srgbClr val="00539A"/>
                </a:solidFill>
              </a:rPr>
              <a:t>causalité</a:t>
            </a:r>
            <a:endParaRPr lang="en-GB" sz="1400" b="1" dirty="0">
              <a:solidFill>
                <a:srgbClr val="00539A"/>
              </a:solidFill>
            </a:endParaRPr>
          </a:p>
          <a:p>
            <a:pPr marL="703262" indent="-342900">
              <a:buFont typeface="+mj-lt"/>
              <a:buAutoNum type="arabicPeriod"/>
            </a:pPr>
            <a:r>
              <a:rPr lang="en-GB" sz="1400" b="1" dirty="0" smtClean="0">
                <a:solidFill>
                  <a:srgbClr val="00539A"/>
                </a:solidFill>
              </a:rPr>
              <a:t>Sous-estimation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>
                <a:solidFill>
                  <a:schemeClr val="tx1"/>
                </a:solidFill>
              </a:rPr>
              <a:t>des </a:t>
            </a:r>
            <a:r>
              <a:rPr lang="en-GB" sz="1400" dirty="0" err="1">
                <a:solidFill>
                  <a:schemeClr val="tx1"/>
                </a:solidFill>
              </a:rPr>
              <a:t>taux</a:t>
            </a:r>
            <a:r>
              <a:rPr lang="en-GB" sz="1400" dirty="0">
                <a:solidFill>
                  <a:schemeClr val="tx1"/>
                </a:solidFill>
              </a:rPr>
              <a:t> de </a:t>
            </a:r>
            <a:r>
              <a:rPr lang="en-GB" sz="1400" b="1" dirty="0" err="1">
                <a:solidFill>
                  <a:srgbClr val="00539A"/>
                </a:solidFill>
              </a:rPr>
              <a:t>diplomation</a:t>
            </a:r>
            <a:r>
              <a:rPr lang="en-GB" sz="1400" dirty="0">
                <a:solidFill>
                  <a:schemeClr val="tx1"/>
                </a:solidFill>
              </a:rPr>
              <a:t> à cause des sciences de </a:t>
            </a:r>
            <a:r>
              <a:rPr lang="en-GB" sz="1400" dirty="0" err="1">
                <a:solidFill>
                  <a:schemeClr val="tx1"/>
                </a:solidFill>
              </a:rPr>
              <a:t>l’ingénieur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22" name="Groupe 21"/>
          <p:cNvGrpSpPr/>
          <p:nvPr/>
        </p:nvGrpSpPr>
        <p:grpSpPr>
          <a:xfrm>
            <a:off x="4441411" y="2836356"/>
            <a:ext cx="360000" cy="360000"/>
            <a:chOff x="4608421" y="3066456"/>
            <a:chExt cx="360000" cy="360000"/>
          </a:xfrm>
        </p:grpSpPr>
        <p:sp>
          <p:nvSpPr>
            <p:cNvPr id="19" name="Ellipse 18"/>
            <p:cNvSpPr/>
            <p:nvPr/>
          </p:nvSpPr>
          <p:spPr>
            <a:xfrm>
              <a:off x="4608421" y="3066456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5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1028" name="Picture 4" descr="statistique 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2421" y="3120456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e 22"/>
          <p:cNvGrpSpPr/>
          <p:nvPr/>
        </p:nvGrpSpPr>
        <p:grpSpPr>
          <a:xfrm>
            <a:off x="4441411" y="1346988"/>
            <a:ext cx="360000" cy="360000"/>
            <a:chOff x="4441411" y="1780200"/>
            <a:chExt cx="360000" cy="360000"/>
          </a:xfrm>
        </p:grpSpPr>
        <p:sp>
          <p:nvSpPr>
            <p:cNvPr id="18" name="Ellipse 17"/>
            <p:cNvSpPr/>
            <p:nvPr/>
          </p:nvSpPr>
          <p:spPr>
            <a:xfrm>
              <a:off x="4441411" y="1780200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5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1030" name="Picture 6" descr="base de données 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412" y="1834200"/>
              <a:ext cx="251999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e 23"/>
          <p:cNvGrpSpPr/>
          <p:nvPr/>
        </p:nvGrpSpPr>
        <p:grpSpPr>
          <a:xfrm>
            <a:off x="4441411" y="4550667"/>
            <a:ext cx="360000" cy="360000"/>
            <a:chOff x="4464288" y="4352712"/>
            <a:chExt cx="360000" cy="360000"/>
          </a:xfrm>
        </p:grpSpPr>
        <p:sp>
          <p:nvSpPr>
            <p:cNvPr id="20" name="Ellipse 19"/>
            <p:cNvSpPr/>
            <p:nvPr/>
          </p:nvSpPr>
          <p:spPr>
            <a:xfrm>
              <a:off x="4464288" y="4352712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5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1034" name="Picture 10" descr="outils 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8288" y="4406712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/>
          <p:cNvSpPr/>
          <p:nvPr/>
        </p:nvSpPr>
        <p:spPr>
          <a:xfrm>
            <a:off x="8834383" y="1255486"/>
            <a:ext cx="1080000" cy="4842000"/>
          </a:xfrm>
          <a:prstGeom prst="rect">
            <a:avLst/>
          </a:prstGeom>
          <a:solidFill>
            <a:srgbClr val="00539A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Conclusion</a:t>
            </a:r>
            <a:endParaRPr lang="fr-BE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468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L'examen d'entrée en médecine n'aura pas lieu à Brussels Expo cette année -  La Lib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3" t="18307" r="6719" b="11111"/>
          <a:stretch/>
        </p:blipFill>
        <p:spPr bwMode="auto">
          <a:xfrm>
            <a:off x="841829" y="1255486"/>
            <a:ext cx="10493828" cy="484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PARTIE 4 | Conclusion</a:t>
            </a:r>
          </a:p>
          <a:p>
            <a:endParaRPr lang="en-GB" sz="105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1829" y="1255486"/>
            <a:ext cx="1080000" cy="4840513"/>
          </a:xfrm>
          <a:prstGeom prst="rect">
            <a:avLst/>
          </a:prstGeom>
          <a:solidFill>
            <a:srgbClr val="00539A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Limites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259286" y="1255484"/>
            <a:ext cx="1080000" cy="4840515"/>
          </a:xfrm>
          <a:prstGeom prst="rect">
            <a:avLst/>
          </a:prstGeom>
          <a:solidFill>
            <a:srgbClr val="00539A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Recherche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8280" y="1141410"/>
            <a:ext cx="360000" cy="504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ectangle 14"/>
          <p:cNvSpPr/>
          <p:nvPr/>
        </p:nvSpPr>
        <p:spPr>
          <a:xfrm>
            <a:off x="5546280" y="1156533"/>
            <a:ext cx="4709377" cy="504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 13"/>
          <p:cNvSpPr/>
          <p:nvPr/>
        </p:nvSpPr>
        <p:spPr>
          <a:xfrm>
            <a:off x="11324189" y="1141410"/>
            <a:ext cx="360000" cy="504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Ellipse 16"/>
          <p:cNvSpPr/>
          <p:nvPr/>
        </p:nvSpPr>
        <p:spPr>
          <a:xfrm>
            <a:off x="7016890" y="6635350"/>
            <a:ext cx="144000" cy="144000"/>
          </a:xfrm>
          <a:prstGeom prst="ellipse">
            <a:avLst/>
          </a:prstGeom>
          <a:solidFill>
            <a:srgbClr val="00539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6" name="Rectangle 35"/>
          <p:cNvSpPr/>
          <p:nvPr/>
        </p:nvSpPr>
        <p:spPr>
          <a:xfrm>
            <a:off x="5911104" y="1251582"/>
            <a:ext cx="4004475" cy="1254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Rectangle 23"/>
          <p:cNvSpPr/>
          <p:nvPr/>
        </p:nvSpPr>
        <p:spPr>
          <a:xfrm>
            <a:off x="5906279" y="1254899"/>
            <a:ext cx="400447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 dirty="0"/>
              <a:t>“L’instauration d’un double filtre (examen d’entrée et filtre naturel) est-elle plus ou moins favorable qu’un filtre simple (filtre naturel) pour les étudiants résidents issus de milieux socio-économiques plus défavorisés ?” </a:t>
            </a:r>
            <a:endParaRPr lang="fr-FR" sz="1100" i="1" dirty="0"/>
          </a:p>
        </p:txBody>
      </p:sp>
      <p:sp>
        <p:nvSpPr>
          <p:cNvPr id="25" name="Rectangle 24"/>
          <p:cNvSpPr/>
          <p:nvPr/>
        </p:nvSpPr>
        <p:spPr>
          <a:xfrm rot="5400000">
            <a:off x="9411053" y="1731321"/>
            <a:ext cx="1263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00539A"/>
                </a:solidFill>
              </a:rPr>
              <a:t>problématique</a:t>
            </a:r>
            <a:endParaRPr lang="fr-FR" sz="1100" dirty="0">
              <a:solidFill>
                <a:srgbClr val="00539A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11104" y="2640505"/>
            <a:ext cx="40044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fr-FR" sz="1400" dirty="0"/>
              <a:t>Probabilités d’être </a:t>
            </a:r>
            <a:r>
              <a:rPr lang="fr-FR" sz="1400" b="1" dirty="0">
                <a:solidFill>
                  <a:srgbClr val="00539A"/>
                </a:solidFill>
              </a:rPr>
              <a:t>lauréat</a:t>
            </a:r>
            <a:r>
              <a:rPr lang="fr-FR" sz="1400" dirty="0"/>
              <a:t> </a:t>
            </a:r>
            <a:r>
              <a:rPr lang="fr-FR" sz="1400" b="1" dirty="0">
                <a:solidFill>
                  <a:srgbClr val="00539A"/>
                </a:solidFill>
              </a:rPr>
              <a:t>inégales</a:t>
            </a:r>
            <a:r>
              <a:rPr lang="fr-FR" sz="1400" dirty="0"/>
              <a:t> (D0: 10.9% contre D9: 31.2%)</a:t>
            </a:r>
            <a:endParaRPr lang="fr-BE" sz="1400" dirty="0">
              <a:sym typeface="Wingdings" panose="05000000000000000000" pitchFamily="2" charset="2"/>
            </a:endParaRP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fr-BE" sz="1400" b="1" dirty="0">
                <a:solidFill>
                  <a:srgbClr val="00539A"/>
                </a:solidFill>
                <a:sym typeface="Wingdings" panose="05000000000000000000" pitchFamily="2" charset="2"/>
              </a:rPr>
              <a:t>Augmentation</a:t>
            </a:r>
            <a:r>
              <a:rPr lang="fr-BE" sz="1400" dirty="0">
                <a:sym typeface="Wingdings" panose="05000000000000000000" pitchFamily="2" charset="2"/>
              </a:rPr>
              <a:t> </a:t>
            </a:r>
            <a:r>
              <a:rPr lang="fr-BE" sz="1400" b="1" dirty="0">
                <a:solidFill>
                  <a:srgbClr val="00539A"/>
                </a:solidFill>
                <a:sym typeface="Wingdings" panose="05000000000000000000" pitchFamily="2" charset="2"/>
              </a:rPr>
              <a:t>relative</a:t>
            </a:r>
            <a:r>
              <a:rPr lang="fr-BE" sz="1400" dirty="0">
                <a:sym typeface="Wingdings" panose="05000000000000000000" pitchFamily="2" charset="2"/>
              </a:rPr>
              <a:t> de la probabilité d’obtenir un </a:t>
            </a:r>
            <a:r>
              <a:rPr lang="fr-BE" sz="1400" b="1" dirty="0">
                <a:solidFill>
                  <a:srgbClr val="00539A"/>
                </a:solidFill>
                <a:sym typeface="Wingdings" panose="05000000000000000000" pitchFamily="2" charset="2"/>
              </a:rPr>
              <a:t>diplôme</a:t>
            </a:r>
            <a:r>
              <a:rPr lang="fr-BE" sz="1400" dirty="0">
                <a:sym typeface="Wingdings" panose="05000000000000000000" pitchFamily="2" charset="2"/>
              </a:rPr>
              <a:t> (</a:t>
            </a:r>
            <a:r>
              <a:rPr lang="fr-FR" sz="1400" dirty="0"/>
              <a:t>D0: x6.07 contre D9: x2.35)</a:t>
            </a:r>
          </a:p>
          <a:p>
            <a:endParaRPr lang="fr-FR" sz="1400" dirty="0"/>
          </a:p>
          <a:p>
            <a:r>
              <a:rPr lang="fr-FR" sz="1400" dirty="0"/>
              <a:t>Le filtre double a </a:t>
            </a:r>
            <a:r>
              <a:rPr lang="fr-FR" sz="1400" b="1" dirty="0">
                <a:solidFill>
                  <a:srgbClr val="00539A"/>
                </a:solidFill>
              </a:rPr>
              <a:t>diminué</a:t>
            </a:r>
            <a:r>
              <a:rPr lang="fr-FR" sz="1400" dirty="0"/>
              <a:t> les chances </a:t>
            </a:r>
            <a:r>
              <a:rPr lang="fr-FR" sz="1400" dirty="0" smtClean="0"/>
              <a:t>d’obtenir </a:t>
            </a:r>
            <a:r>
              <a:rPr lang="fr-FR" sz="1400" dirty="0"/>
              <a:t>un </a:t>
            </a:r>
            <a:r>
              <a:rPr lang="fr-FR" sz="1400" b="1" dirty="0">
                <a:solidFill>
                  <a:srgbClr val="00539A"/>
                </a:solidFill>
              </a:rPr>
              <a:t>diplôme</a:t>
            </a:r>
            <a:r>
              <a:rPr lang="fr-FR" sz="1400" dirty="0"/>
              <a:t> après 3 ans pour </a:t>
            </a:r>
            <a:r>
              <a:rPr lang="fr-FR" sz="1400" b="1" dirty="0">
                <a:solidFill>
                  <a:srgbClr val="00539A"/>
                </a:solidFill>
              </a:rPr>
              <a:t>tous</a:t>
            </a:r>
            <a:r>
              <a:rPr lang="fr-FR" sz="1400" dirty="0"/>
              <a:t> les étudiants, mais </a:t>
            </a:r>
            <a:r>
              <a:rPr lang="fr-FR" sz="1400" dirty="0" smtClean="0"/>
              <a:t>cette </a:t>
            </a:r>
            <a:r>
              <a:rPr lang="fr-FR" sz="1400" b="1" dirty="0" smtClean="0">
                <a:solidFill>
                  <a:srgbClr val="00539A"/>
                </a:solidFill>
              </a:rPr>
              <a:t>diminution</a:t>
            </a:r>
            <a:r>
              <a:rPr lang="fr-FR" sz="1400" dirty="0" smtClean="0"/>
              <a:t> est </a:t>
            </a:r>
            <a:r>
              <a:rPr lang="fr-FR" sz="1400" b="1" dirty="0" smtClean="0">
                <a:solidFill>
                  <a:srgbClr val="00539A"/>
                </a:solidFill>
              </a:rPr>
              <a:t>moins</a:t>
            </a:r>
            <a:r>
              <a:rPr lang="fr-FR" sz="1400" dirty="0" smtClean="0"/>
              <a:t> </a:t>
            </a:r>
            <a:r>
              <a:rPr lang="fr-FR" sz="1400" b="1" dirty="0">
                <a:solidFill>
                  <a:srgbClr val="00539A"/>
                </a:solidFill>
              </a:rPr>
              <a:t>forte</a:t>
            </a:r>
            <a:r>
              <a:rPr lang="fr-FR" sz="1400" dirty="0"/>
              <a:t> pour les </a:t>
            </a:r>
            <a:r>
              <a:rPr lang="fr-FR" sz="1400" dirty="0" smtClean="0"/>
              <a:t>étudiants </a:t>
            </a:r>
            <a:r>
              <a:rPr lang="fr-FR" sz="1400" dirty="0"/>
              <a:t>issus de milieux </a:t>
            </a:r>
            <a:r>
              <a:rPr lang="fr-FR" sz="1400" dirty="0" smtClean="0"/>
              <a:t>socio-économiques </a:t>
            </a:r>
            <a:r>
              <a:rPr lang="fr-FR" sz="1400" b="1" dirty="0">
                <a:solidFill>
                  <a:srgbClr val="00539A"/>
                </a:solidFill>
              </a:rPr>
              <a:t>d</a:t>
            </a:r>
            <a:r>
              <a:rPr lang="fr-FR" sz="1400" b="1" dirty="0">
                <a:solidFill>
                  <a:srgbClr val="00539A"/>
                </a:solidFill>
              </a:rPr>
              <a:t>éf</a:t>
            </a:r>
            <a:r>
              <a:rPr lang="fr-FR" sz="1400" b="1" dirty="0">
                <a:solidFill>
                  <a:srgbClr val="00539A"/>
                </a:solidFill>
              </a:rPr>
              <a:t>av</a:t>
            </a:r>
            <a:r>
              <a:rPr lang="fr-FR" sz="1400" b="1" dirty="0" smtClean="0">
                <a:solidFill>
                  <a:srgbClr val="00539A"/>
                </a:solidFill>
              </a:rPr>
              <a:t>orisés</a:t>
            </a:r>
            <a:endParaRPr lang="fr-FR" sz="1400" dirty="0"/>
          </a:p>
        </p:txBody>
      </p:sp>
      <p:sp>
        <p:nvSpPr>
          <p:cNvPr id="27" name="Rectangle 26"/>
          <p:cNvSpPr/>
          <p:nvPr/>
        </p:nvSpPr>
        <p:spPr>
          <a:xfrm rot="5400000">
            <a:off x="8808577" y="3600775"/>
            <a:ext cx="24755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00539A"/>
                </a:solidFill>
              </a:rPr>
              <a:t>cas d’étude</a:t>
            </a:r>
            <a:endParaRPr lang="fr-FR" sz="1100" dirty="0">
              <a:solidFill>
                <a:srgbClr val="00539A"/>
              </a:solidFill>
            </a:endParaRPr>
          </a:p>
        </p:txBody>
      </p:sp>
      <p:grpSp>
        <p:nvGrpSpPr>
          <p:cNvPr id="32" name="Groupe 31"/>
          <p:cNvGrpSpPr/>
          <p:nvPr/>
        </p:nvGrpSpPr>
        <p:grpSpPr>
          <a:xfrm>
            <a:off x="5920042" y="4979776"/>
            <a:ext cx="4004475" cy="1118176"/>
            <a:chOff x="5916267" y="4977822"/>
            <a:chExt cx="4004475" cy="1118176"/>
          </a:xfrm>
        </p:grpSpPr>
        <p:sp>
          <p:nvSpPr>
            <p:cNvPr id="29" name="Rectangle 28"/>
            <p:cNvSpPr/>
            <p:nvPr/>
          </p:nvSpPr>
          <p:spPr>
            <a:xfrm>
              <a:off x="5916267" y="4990489"/>
              <a:ext cx="4004475" cy="1105509"/>
            </a:xfrm>
            <a:prstGeom prst="rect">
              <a:avLst/>
            </a:prstGeom>
            <a:solidFill>
              <a:srgbClr val="00539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3" name="Triangle isocèle 22"/>
            <p:cNvSpPr/>
            <p:nvPr/>
          </p:nvSpPr>
          <p:spPr>
            <a:xfrm flipV="1">
              <a:off x="7702096" y="4977822"/>
              <a:ext cx="432816" cy="9638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5916413" y="5110379"/>
            <a:ext cx="40081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 smtClean="0">
                <a:solidFill>
                  <a:schemeClr val="bg1"/>
                </a:solidFill>
              </a:rPr>
              <a:t>L’instauration de l’examen d’entrée contribue à diversifier le mix social des étudiants car la diminution des taux de diplomation (à temps) est moins forte pour les </a:t>
            </a:r>
            <a:r>
              <a:rPr lang="fr-FR" sz="1400" b="1" dirty="0">
                <a:solidFill>
                  <a:schemeClr val="bg1"/>
                </a:solidFill>
              </a:rPr>
              <a:t>étudiants les plus </a:t>
            </a:r>
            <a:r>
              <a:rPr lang="fr-FR" sz="1400" b="1" dirty="0" smtClean="0">
                <a:solidFill>
                  <a:schemeClr val="bg1"/>
                </a:solidFill>
              </a:rPr>
              <a:t>défavorisés</a:t>
            </a:r>
            <a:endParaRPr lang="fr-BE" sz="1400" b="1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 rot="5400000">
            <a:off x="9512864" y="5390333"/>
            <a:ext cx="1103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00539A"/>
                </a:solidFill>
              </a:rPr>
              <a:t>conclusion</a:t>
            </a:r>
            <a:endParaRPr lang="fr-FR" sz="1100" dirty="0">
              <a:solidFill>
                <a:srgbClr val="00539A"/>
              </a:solidFill>
            </a:endParaRPr>
          </a:p>
        </p:txBody>
      </p:sp>
      <p:sp>
        <p:nvSpPr>
          <p:cNvPr id="35" name="Triangle isocèle 34"/>
          <p:cNvSpPr/>
          <p:nvPr/>
        </p:nvSpPr>
        <p:spPr>
          <a:xfrm flipV="1">
            <a:off x="7705871" y="2510798"/>
            <a:ext cx="432816" cy="96381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8" name="Titr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Conclusion</a:t>
            </a:r>
            <a:r>
              <a:rPr lang="fr-BE" sz="2800" b="0" dirty="0"/>
              <a:t> | Le filtre double a un impact favorable aux étudiants </a:t>
            </a:r>
            <a:r>
              <a:rPr lang="fr-BE" sz="2800" b="0" dirty="0" smtClean="0"/>
              <a:t>défavorisés, </a:t>
            </a:r>
            <a:r>
              <a:rPr lang="fr-BE" sz="2800" b="0" dirty="0"/>
              <a:t>ce qui devrait être vérifié à l’échelle de la région</a:t>
            </a:r>
            <a:endParaRPr lang="fr-BE" sz="2800" dirty="0"/>
          </a:p>
        </p:txBody>
      </p:sp>
      <p:sp>
        <p:nvSpPr>
          <p:cNvPr id="12" name="Rectangle 11"/>
          <p:cNvSpPr/>
          <p:nvPr/>
        </p:nvSpPr>
        <p:spPr>
          <a:xfrm>
            <a:off x="2288280" y="1255485"/>
            <a:ext cx="3258000" cy="4840514"/>
          </a:xfrm>
          <a:prstGeom prst="rect">
            <a:avLst/>
          </a:prstGeom>
          <a:solidFill>
            <a:srgbClr val="00539A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Conclusion</a:t>
            </a:r>
            <a:endParaRPr lang="fr-BE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877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L'examen d'entrée en médecine n'aura pas lieu à Brussels Expo cette année -  La Lib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3" t="18307" r="6719" b="11111"/>
          <a:stretch/>
        </p:blipFill>
        <p:spPr bwMode="auto">
          <a:xfrm>
            <a:off x="841829" y="1255486"/>
            <a:ext cx="10493828" cy="484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PARTIE 4 | Conclusion</a:t>
            </a:r>
          </a:p>
          <a:p>
            <a:endParaRPr lang="en-GB" sz="105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1829" y="1255486"/>
            <a:ext cx="1080000" cy="4840513"/>
          </a:xfrm>
          <a:prstGeom prst="rect">
            <a:avLst/>
          </a:prstGeom>
          <a:solidFill>
            <a:srgbClr val="00539A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Limites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21829" y="1255485"/>
            <a:ext cx="3258000" cy="4840513"/>
          </a:xfrm>
          <a:prstGeom prst="rect">
            <a:avLst/>
          </a:prstGeom>
          <a:solidFill>
            <a:srgbClr val="00539A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Recherche</a:t>
            </a:r>
          </a:p>
        </p:txBody>
      </p:sp>
      <p:sp>
        <p:nvSpPr>
          <p:cNvPr id="9" name="Rectangle 8"/>
          <p:cNvSpPr/>
          <p:nvPr/>
        </p:nvSpPr>
        <p:spPr>
          <a:xfrm>
            <a:off x="1921829" y="1182461"/>
            <a:ext cx="360000" cy="504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ectangle 14"/>
          <p:cNvSpPr/>
          <p:nvPr/>
        </p:nvSpPr>
        <p:spPr>
          <a:xfrm>
            <a:off x="3361829" y="1156027"/>
            <a:ext cx="360000" cy="504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 13"/>
          <p:cNvSpPr/>
          <p:nvPr/>
        </p:nvSpPr>
        <p:spPr>
          <a:xfrm>
            <a:off x="2281829" y="1262743"/>
            <a:ext cx="1080000" cy="4840514"/>
          </a:xfrm>
          <a:prstGeom prst="rect">
            <a:avLst/>
          </a:prstGeom>
          <a:solidFill>
            <a:srgbClr val="00539A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Conclusion</a:t>
            </a:r>
            <a:endParaRPr lang="fr-BE" sz="2800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79829" y="1182461"/>
            <a:ext cx="4385588" cy="504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Ellipse 17"/>
          <p:cNvSpPr/>
          <p:nvPr/>
        </p:nvSpPr>
        <p:spPr>
          <a:xfrm>
            <a:off x="7016890" y="6635350"/>
            <a:ext cx="144000" cy="144000"/>
          </a:xfrm>
          <a:prstGeom prst="ellipse">
            <a:avLst/>
          </a:prstGeom>
          <a:solidFill>
            <a:srgbClr val="00539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/>
          <p:cNvSpPr/>
          <p:nvPr/>
        </p:nvSpPr>
        <p:spPr>
          <a:xfrm>
            <a:off x="7160889" y="1262743"/>
            <a:ext cx="418964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 dirty="0">
                <a:solidFill>
                  <a:schemeClr val="bg1">
                    <a:lumMod val="75000"/>
                  </a:schemeClr>
                </a:solidFill>
              </a:rPr>
              <a:t>“Faute d’un refinancement structurel suffisant et pour éviter l’augmentation des droits d’inscription, </a:t>
            </a:r>
            <a:r>
              <a:rPr lang="fr-FR" sz="1400" i="1" dirty="0">
                <a:solidFill>
                  <a:srgbClr val="000000"/>
                </a:solidFill>
              </a:rPr>
              <a:t>l’instauration d’une </a:t>
            </a:r>
            <a:r>
              <a:rPr lang="fr-FR" sz="1400" b="1" i="1" dirty="0">
                <a:solidFill>
                  <a:srgbClr val="00539A"/>
                </a:solidFill>
              </a:rPr>
              <a:t>sélection</a:t>
            </a:r>
            <a:r>
              <a:rPr lang="fr-FR" sz="1400" i="1" dirty="0">
                <a:solidFill>
                  <a:srgbClr val="000000"/>
                </a:solidFill>
              </a:rPr>
              <a:t> à </a:t>
            </a:r>
            <a:r>
              <a:rPr lang="fr-FR" sz="1400" b="1" i="1" dirty="0">
                <a:solidFill>
                  <a:srgbClr val="00539A"/>
                </a:solidFill>
              </a:rPr>
              <a:t>l’entrée</a:t>
            </a:r>
            <a:r>
              <a:rPr lang="fr-FR" sz="1400" i="1" dirty="0">
                <a:solidFill>
                  <a:srgbClr val="000000"/>
                </a:solidFill>
              </a:rPr>
              <a:t> pourrait permettre de </a:t>
            </a:r>
            <a:r>
              <a:rPr lang="fr-FR" sz="1400" i="1" dirty="0"/>
              <a:t>s’attaquer</a:t>
            </a:r>
            <a:r>
              <a:rPr lang="fr-FR" sz="1400" i="1" dirty="0">
                <a:solidFill>
                  <a:srgbClr val="000000"/>
                </a:solidFill>
              </a:rPr>
              <a:t> à la problématique du ‘</a:t>
            </a:r>
            <a:r>
              <a:rPr lang="fr-FR" sz="1400" b="1" i="1" dirty="0">
                <a:solidFill>
                  <a:srgbClr val="00539A"/>
                </a:solidFill>
              </a:rPr>
              <a:t>sous-financement</a:t>
            </a:r>
            <a:r>
              <a:rPr lang="fr-FR" sz="1400" i="1" dirty="0">
                <a:solidFill>
                  <a:srgbClr val="000000"/>
                </a:solidFill>
              </a:rPr>
              <a:t>’ systématique de l’enseignement supérieur </a:t>
            </a:r>
            <a:r>
              <a:rPr lang="fr-FR" sz="1400" i="1" dirty="0">
                <a:solidFill>
                  <a:schemeClr val="bg1">
                    <a:lumMod val="75000"/>
                  </a:schemeClr>
                </a:solidFill>
              </a:rPr>
              <a:t>de la FWB qui a entraîné une sévère dégradation des conditions d’encadrement des étudiants, à présent les plus défavorables d’Europe, </a:t>
            </a:r>
            <a:r>
              <a:rPr lang="fr-FR" sz="1400" i="1" dirty="0">
                <a:solidFill>
                  <a:srgbClr val="000000"/>
                </a:solidFill>
              </a:rPr>
              <a:t>dont les </a:t>
            </a:r>
            <a:r>
              <a:rPr lang="fr-FR" sz="1400" b="1" i="1" dirty="0">
                <a:solidFill>
                  <a:srgbClr val="00539A"/>
                </a:solidFill>
              </a:rPr>
              <a:t>étudiants</a:t>
            </a:r>
            <a:r>
              <a:rPr lang="fr-FR" sz="1400" i="1" dirty="0">
                <a:solidFill>
                  <a:srgbClr val="000000"/>
                </a:solidFill>
              </a:rPr>
              <a:t> les plus </a:t>
            </a:r>
            <a:r>
              <a:rPr lang="fr-FR" sz="1400" b="1" i="1" dirty="0">
                <a:solidFill>
                  <a:srgbClr val="00539A"/>
                </a:solidFill>
              </a:rPr>
              <a:t>fragiles</a:t>
            </a:r>
            <a:r>
              <a:rPr lang="fr-FR" sz="1400" i="1" dirty="0">
                <a:solidFill>
                  <a:srgbClr val="000000"/>
                </a:solidFill>
              </a:rPr>
              <a:t> sont les principales </a:t>
            </a:r>
            <a:r>
              <a:rPr lang="fr-FR" sz="1400" b="1" i="1" dirty="0">
                <a:solidFill>
                  <a:srgbClr val="00539A"/>
                </a:solidFill>
              </a:rPr>
              <a:t>victimes</a:t>
            </a:r>
            <a:r>
              <a:rPr lang="fr-FR" sz="1400" i="1" dirty="0">
                <a:solidFill>
                  <a:srgbClr val="000000"/>
                </a:solidFill>
              </a:rPr>
              <a:t>.” </a:t>
            </a:r>
            <a:endParaRPr lang="fr-BE" sz="1400" i="1" dirty="0"/>
          </a:p>
        </p:txBody>
      </p:sp>
      <p:grpSp>
        <p:nvGrpSpPr>
          <p:cNvPr id="8" name="Groupe 7"/>
          <p:cNvGrpSpPr/>
          <p:nvPr/>
        </p:nvGrpSpPr>
        <p:grpSpPr>
          <a:xfrm>
            <a:off x="7172507" y="3523208"/>
            <a:ext cx="4174767" cy="609600"/>
            <a:chOff x="7172507" y="3523208"/>
            <a:chExt cx="4174767" cy="609600"/>
          </a:xfrm>
        </p:grpSpPr>
        <p:sp>
          <p:nvSpPr>
            <p:cNvPr id="29" name="Rectangle à coins arrondis 28"/>
            <p:cNvSpPr/>
            <p:nvPr/>
          </p:nvSpPr>
          <p:spPr>
            <a:xfrm>
              <a:off x="7333303" y="3523208"/>
              <a:ext cx="4013971" cy="6096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/>
              <a:r>
                <a:rPr lang="fr-BE" sz="1400" b="1" dirty="0">
                  <a:solidFill>
                    <a:schemeClr val="accent6">
                      <a:lumMod val="75000"/>
                    </a:schemeClr>
                  </a:solidFill>
                </a:rPr>
                <a:t>Résultats probants </a:t>
              </a:r>
              <a:r>
                <a:rPr lang="fr-BE" sz="1400" dirty="0">
                  <a:solidFill>
                    <a:schemeClr val="tx1"/>
                  </a:solidFill>
                </a:rPr>
                <a:t>à l’échelle de l’ULB</a:t>
              </a:r>
            </a:p>
          </p:txBody>
        </p:sp>
        <p:sp>
          <p:nvSpPr>
            <p:cNvPr id="20" name="Ellipse 19"/>
            <p:cNvSpPr/>
            <p:nvPr/>
          </p:nvSpPr>
          <p:spPr>
            <a:xfrm>
              <a:off x="7172507" y="3648008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2050" name="Picture 2" descr="vérifié 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0446" y="3655510"/>
              <a:ext cx="342000" cy="34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e 9"/>
          <p:cNvGrpSpPr/>
          <p:nvPr/>
        </p:nvGrpSpPr>
        <p:grpSpPr>
          <a:xfrm>
            <a:off x="7172507" y="4177605"/>
            <a:ext cx="4174766" cy="609600"/>
            <a:chOff x="7172507" y="4177605"/>
            <a:chExt cx="4174766" cy="609600"/>
          </a:xfrm>
        </p:grpSpPr>
        <p:sp>
          <p:nvSpPr>
            <p:cNvPr id="30" name="Rectangle à coins arrondis 29"/>
            <p:cNvSpPr/>
            <p:nvPr/>
          </p:nvSpPr>
          <p:spPr>
            <a:xfrm>
              <a:off x="7333302" y="4177605"/>
              <a:ext cx="4013971" cy="6096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/>
              <a:r>
                <a:rPr lang="fr-BE" sz="1400" b="1" dirty="0">
                  <a:solidFill>
                    <a:schemeClr val="accent6">
                      <a:lumMod val="75000"/>
                    </a:schemeClr>
                  </a:solidFill>
                </a:rPr>
                <a:t>Méthodologie</a:t>
              </a:r>
              <a:r>
                <a:rPr lang="fr-BE" sz="1400" dirty="0">
                  <a:solidFill>
                    <a:schemeClr val="tx1"/>
                  </a:solidFill>
                </a:rPr>
                <a:t> pour l’analyse du mix social</a:t>
              </a:r>
            </a:p>
          </p:txBody>
        </p:sp>
        <p:sp>
          <p:nvSpPr>
            <p:cNvPr id="31" name="Ellipse 30"/>
            <p:cNvSpPr/>
            <p:nvPr/>
          </p:nvSpPr>
          <p:spPr>
            <a:xfrm>
              <a:off x="7172507" y="4302405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36" name="Picture 2" descr="vérifié 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0673" y="4315064"/>
              <a:ext cx="342000" cy="34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e 37"/>
          <p:cNvGrpSpPr/>
          <p:nvPr/>
        </p:nvGrpSpPr>
        <p:grpSpPr>
          <a:xfrm>
            <a:off x="7172507" y="4832002"/>
            <a:ext cx="4192910" cy="609600"/>
            <a:chOff x="7172507" y="4832002"/>
            <a:chExt cx="4192910" cy="609600"/>
          </a:xfrm>
        </p:grpSpPr>
        <p:sp>
          <p:nvSpPr>
            <p:cNvPr id="32" name="Rectangle à coins arrondis 31"/>
            <p:cNvSpPr/>
            <p:nvPr/>
          </p:nvSpPr>
          <p:spPr>
            <a:xfrm>
              <a:off x="7351446" y="4832002"/>
              <a:ext cx="4013971" cy="6096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/>
              <a:r>
                <a:rPr lang="fr-BE" sz="1400" b="1" dirty="0" smtClean="0">
                  <a:solidFill>
                    <a:schemeClr val="accent6">
                      <a:lumMod val="75000"/>
                    </a:schemeClr>
                  </a:solidFill>
                </a:rPr>
                <a:t>Code </a:t>
              </a:r>
              <a:r>
                <a:rPr lang="fr-BE" sz="1400" b="1" dirty="0" err="1">
                  <a:solidFill>
                    <a:schemeClr val="accent6">
                      <a:lumMod val="75000"/>
                    </a:schemeClr>
                  </a:solidFill>
                </a:rPr>
                <a:t>réplicable</a:t>
              </a:r>
              <a:r>
                <a:rPr lang="fr-BE" sz="1400" b="1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fr-BE" sz="1400" dirty="0" smtClean="0">
                  <a:solidFill>
                    <a:schemeClr val="tx1"/>
                  </a:solidFill>
                </a:rPr>
                <a:t>sur </a:t>
              </a:r>
              <a:r>
                <a:rPr lang="fr-BE" sz="1400" dirty="0" err="1" smtClean="0">
                  <a:solidFill>
                    <a:schemeClr val="tx1"/>
                  </a:solidFill>
                </a:rPr>
                <a:t>Rmarkdown</a:t>
              </a:r>
              <a:endParaRPr lang="fr-BE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Ellipse 32"/>
            <p:cNvSpPr/>
            <p:nvPr/>
          </p:nvSpPr>
          <p:spPr>
            <a:xfrm>
              <a:off x="7172507" y="4956802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37" name="Picture 2" descr="vérifié 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0446" y="4963826"/>
              <a:ext cx="342000" cy="34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e 38"/>
          <p:cNvGrpSpPr/>
          <p:nvPr/>
        </p:nvGrpSpPr>
        <p:grpSpPr>
          <a:xfrm>
            <a:off x="7172507" y="5486398"/>
            <a:ext cx="4192910" cy="609600"/>
            <a:chOff x="7172507" y="5486398"/>
            <a:chExt cx="4192910" cy="609600"/>
          </a:xfrm>
        </p:grpSpPr>
        <p:sp>
          <p:nvSpPr>
            <p:cNvPr id="34" name="Rectangle à coins arrondis 33"/>
            <p:cNvSpPr/>
            <p:nvPr/>
          </p:nvSpPr>
          <p:spPr>
            <a:xfrm>
              <a:off x="7351446" y="5486398"/>
              <a:ext cx="4013971" cy="6096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/>
              <a:r>
                <a:rPr lang="fr-BE" sz="1400" b="1" dirty="0">
                  <a:solidFill>
                    <a:schemeClr val="accent2">
                      <a:lumMod val="75000"/>
                    </a:schemeClr>
                  </a:solidFill>
                </a:rPr>
                <a:t>Données</a:t>
              </a:r>
              <a:r>
                <a:rPr lang="fr-BE" sz="1400" dirty="0">
                  <a:solidFill>
                    <a:schemeClr val="tx1"/>
                  </a:solidFill>
                </a:rPr>
                <a:t> </a:t>
              </a:r>
              <a:r>
                <a:rPr lang="fr-BE" sz="1400" b="1" dirty="0">
                  <a:solidFill>
                    <a:schemeClr val="accent2">
                      <a:lumMod val="75000"/>
                    </a:schemeClr>
                  </a:solidFill>
                </a:rPr>
                <a:t>complètes</a:t>
              </a:r>
              <a:r>
                <a:rPr lang="fr-BE" sz="1400" dirty="0">
                  <a:solidFill>
                    <a:schemeClr val="tx1"/>
                  </a:solidFill>
                </a:rPr>
                <a:t> à l’échelle de la FWB</a:t>
              </a:r>
            </a:p>
          </p:txBody>
        </p:sp>
        <p:sp>
          <p:nvSpPr>
            <p:cNvPr id="35" name="Ellipse 34"/>
            <p:cNvSpPr/>
            <p:nvPr/>
          </p:nvSpPr>
          <p:spPr>
            <a:xfrm>
              <a:off x="7172507" y="5611198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2052" name="Picture 4" descr="suivant 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0446" y="5620198"/>
              <a:ext cx="342000" cy="34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Titr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Conclusion</a:t>
            </a:r>
            <a:r>
              <a:rPr lang="fr-BE" sz="2800" b="0" dirty="0"/>
              <a:t> | Le filtre double a un impact favorable aux étudiants </a:t>
            </a:r>
            <a:r>
              <a:rPr lang="fr-BE" sz="2800" b="0" dirty="0" smtClean="0"/>
              <a:t>défavorisés, </a:t>
            </a:r>
            <a:r>
              <a:rPr lang="fr-BE" sz="2800" b="0" dirty="0"/>
              <a:t>ce qui devrait être vérifié à l’échelle de la région</a:t>
            </a:r>
            <a:endParaRPr lang="fr-BE" sz="2800" dirty="0"/>
          </a:p>
        </p:txBody>
      </p:sp>
    </p:spTree>
    <p:extLst>
      <p:ext uri="{BB962C8B-B14F-4D97-AF65-F5344CB8AC3E}">
        <p14:creationId xmlns:p14="http://schemas.microsoft.com/office/powerpoint/2010/main" val="2618493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L'examen d'entrée en médecine n'aura pas lieu à Brussels Expo cette année -  La Lib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9" r="758"/>
          <a:stretch/>
        </p:blipFill>
        <p:spPr bwMode="auto">
          <a:xfrm>
            <a:off x="-1" y="0"/>
            <a:ext cx="121767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539A">
              <a:alpha val="6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9" name="Groupe 8"/>
          <p:cNvGrpSpPr/>
          <p:nvPr/>
        </p:nvGrpSpPr>
        <p:grpSpPr>
          <a:xfrm>
            <a:off x="1011834" y="2034421"/>
            <a:ext cx="10168331" cy="2520846"/>
            <a:chOff x="1011834" y="1066702"/>
            <a:chExt cx="10168331" cy="2520846"/>
          </a:xfrm>
        </p:grpSpPr>
        <p:sp>
          <p:nvSpPr>
            <p:cNvPr id="11" name="Rectangle 10"/>
            <p:cNvSpPr/>
            <p:nvPr/>
          </p:nvSpPr>
          <p:spPr>
            <a:xfrm>
              <a:off x="1011834" y="1066702"/>
              <a:ext cx="10168331" cy="2344713"/>
            </a:xfrm>
            <a:prstGeom prst="rect">
              <a:avLst/>
            </a:prstGeom>
            <a:solidFill>
              <a:srgbClr val="00539A">
                <a:alpha val="85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4800" b="1"/>
                <a:t>Des questions?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538989" y="1066702"/>
              <a:ext cx="9114020" cy="25208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pPr algn="ctr"/>
              <a:r>
                <a:rPr lang="fr-FR"/>
                <a:t> </a:t>
              </a:r>
              <a:endParaRPr lang="fr-FR" sz="2800" b="1"/>
            </a:p>
            <a:p>
              <a:pPr algn="ctr"/>
              <a:endParaRPr lang="en-US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4679711" y="5843900"/>
            <a:ext cx="2832579" cy="471623"/>
            <a:chOff x="4893603" y="5875273"/>
            <a:chExt cx="2832579" cy="471623"/>
          </a:xfrm>
        </p:grpSpPr>
        <p:pic>
          <p:nvPicPr>
            <p:cNvPr id="1026" name="Picture 2" descr="https://sbsem.ulb.be/medias/photo/20150118-sbsem-officiallogo-850x200-t-white_1553595301649-png?ID_FICHE=5223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5226" y="5875273"/>
              <a:ext cx="2360956" cy="471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603" y="5875273"/>
              <a:ext cx="471623" cy="471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5031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PARTIE X | Slides de support</a:t>
            </a:r>
          </a:p>
          <a:p>
            <a:endParaRPr lang="en-GB" sz="105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CAC6-818F-4163-A0D1-FAEFA8DF2251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Slides de support</a:t>
            </a:r>
            <a:r>
              <a:rPr lang="fr-BE" sz="2800" b="0" dirty="0"/>
              <a:t> | Liste du contenu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1005840"/>
            <a:ext cx="10515600" cy="5128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58775" indent="-358775"/>
            <a:r>
              <a:rPr lang="en-GB" sz="1400" b="1" dirty="0">
                <a:solidFill>
                  <a:schemeClr val="tx1"/>
                </a:solidFill>
              </a:rPr>
              <a:t>LITTÉRATURE</a:t>
            </a:r>
            <a:endParaRPr lang="en-GB" sz="1400" dirty="0">
              <a:solidFill>
                <a:schemeClr val="tx1"/>
              </a:solidFill>
            </a:endParaRPr>
          </a:p>
          <a:p>
            <a:pPr marL="358775" indent="-358775">
              <a:buFont typeface="+mj-lt"/>
              <a:buAutoNum type="arabicPeriod"/>
            </a:pPr>
            <a:r>
              <a:rPr lang="fr-BE" sz="1400" dirty="0">
                <a:solidFill>
                  <a:schemeClr val="tx1"/>
                </a:solidFill>
                <a:hlinkClick r:id="rId2" action="ppaction://hlinksldjump"/>
              </a:rPr>
              <a:t>Évaluation de l’examen d’entrée sur base de la littérature </a:t>
            </a:r>
            <a:endParaRPr lang="fr-BE" sz="1400" dirty="0" smtClean="0">
              <a:solidFill>
                <a:schemeClr val="tx1"/>
              </a:solidFill>
            </a:endParaRPr>
          </a:p>
          <a:p>
            <a:pPr marL="358775" indent="-358775">
              <a:buFont typeface="+mj-lt"/>
              <a:buAutoNum type="arabicPeriod"/>
            </a:pPr>
            <a:r>
              <a:rPr lang="en-GB" sz="1400" dirty="0" err="1" smtClean="0">
                <a:solidFill>
                  <a:schemeClr val="tx1"/>
                </a:solidFill>
                <a:hlinkClick r:id="rId3" action="ppaction://hlinksldjump"/>
              </a:rPr>
              <a:t>Modalités</a:t>
            </a:r>
            <a:r>
              <a:rPr lang="en-GB" sz="1400" dirty="0" smtClean="0">
                <a:solidFill>
                  <a:schemeClr val="tx1"/>
                </a:solidFill>
                <a:hlinkClick r:id="rId3" action="ppaction://hlinksldjump"/>
              </a:rPr>
              <a:t> </a:t>
            </a:r>
            <a:r>
              <a:rPr lang="en-GB" sz="1400" dirty="0" err="1">
                <a:solidFill>
                  <a:schemeClr val="tx1"/>
                </a:solidFill>
                <a:hlinkClick r:id="rId3" action="ppaction://hlinksldjump"/>
              </a:rPr>
              <a:t>adoptées</a:t>
            </a:r>
            <a:r>
              <a:rPr lang="en-GB" sz="1400" dirty="0">
                <a:solidFill>
                  <a:schemeClr val="tx1"/>
                </a:solidFill>
                <a:hlinkClick r:id="rId3" action="ppaction://hlinksldjump"/>
              </a:rPr>
              <a:t> </a:t>
            </a:r>
            <a:r>
              <a:rPr lang="en-GB" sz="1400" dirty="0" err="1">
                <a:solidFill>
                  <a:schemeClr val="tx1"/>
                </a:solidFill>
                <a:hlinkClick r:id="rId3" action="ppaction://hlinksldjump"/>
              </a:rPr>
              <a:t>ailleurs</a:t>
            </a:r>
            <a:r>
              <a:rPr lang="en-GB" sz="1400" dirty="0">
                <a:solidFill>
                  <a:schemeClr val="tx1"/>
                </a:solidFill>
                <a:hlinkClick r:id="rId3" action="ppaction://hlinksldjump"/>
              </a:rPr>
              <a:t> en Europe</a:t>
            </a:r>
            <a:endParaRPr lang="en-GB" sz="1400" dirty="0">
              <a:solidFill>
                <a:srgbClr val="00539A"/>
              </a:solidFill>
            </a:endParaRPr>
          </a:p>
          <a:p>
            <a:pPr marL="358775" indent="-358775"/>
            <a:endParaRPr lang="en-GB" sz="1400" dirty="0">
              <a:solidFill>
                <a:schemeClr val="tx1"/>
              </a:solidFill>
            </a:endParaRPr>
          </a:p>
          <a:p>
            <a:pPr marL="358775" indent="-358775"/>
            <a:r>
              <a:rPr lang="en-GB" sz="1400" b="1" dirty="0">
                <a:solidFill>
                  <a:schemeClr val="tx1"/>
                </a:solidFill>
              </a:rPr>
              <a:t>MÉTHODOLOGIE</a:t>
            </a:r>
            <a:endParaRPr lang="en-GB" sz="1400" dirty="0">
              <a:solidFill>
                <a:schemeClr val="tx1"/>
              </a:solidFill>
            </a:endParaRPr>
          </a:p>
          <a:p>
            <a:pPr marL="358775" indent="-358775">
              <a:buFont typeface="+mj-lt"/>
              <a:buAutoNum type="arabicPeriod" startAt="3"/>
            </a:pPr>
            <a:r>
              <a:rPr lang="en-GB" sz="1400" dirty="0" smtClean="0">
                <a:solidFill>
                  <a:schemeClr val="tx1"/>
                </a:solidFill>
                <a:hlinkClick r:id="rId4" action="ppaction://hlinksldjump"/>
              </a:rPr>
              <a:t>Documentation </a:t>
            </a:r>
            <a:r>
              <a:rPr lang="en-GB" sz="1400" dirty="0">
                <a:solidFill>
                  <a:schemeClr val="tx1"/>
                </a:solidFill>
                <a:hlinkClick r:id="rId4" action="ppaction://hlinksldjump"/>
              </a:rPr>
              <a:t>des variables </a:t>
            </a:r>
            <a:r>
              <a:rPr lang="en-GB" sz="1400" dirty="0" err="1" smtClean="0">
                <a:solidFill>
                  <a:schemeClr val="tx1"/>
                </a:solidFill>
                <a:hlinkClick r:id="rId4" action="ppaction://hlinksldjump"/>
              </a:rPr>
              <a:t>utilisées</a:t>
            </a:r>
            <a:endParaRPr lang="en-GB" sz="1400" dirty="0" smtClean="0">
              <a:solidFill>
                <a:schemeClr val="tx1"/>
              </a:solidFill>
            </a:endParaRPr>
          </a:p>
          <a:p>
            <a:pPr marL="358775" indent="-358775">
              <a:buFont typeface="+mj-lt"/>
              <a:buAutoNum type="arabicPeriod" startAt="3"/>
            </a:pPr>
            <a:r>
              <a:rPr lang="en-GB" sz="1400" dirty="0" smtClean="0">
                <a:solidFill>
                  <a:schemeClr val="tx1"/>
                </a:solidFill>
                <a:hlinkClick r:id="rId5" action="ppaction://hlinksldjump"/>
              </a:rPr>
              <a:t>Résumé de la </a:t>
            </a:r>
            <a:r>
              <a:rPr lang="en-GB" sz="1400" dirty="0" err="1" smtClean="0">
                <a:solidFill>
                  <a:schemeClr val="tx1"/>
                </a:solidFill>
                <a:hlinkClick r:id="rId5" action="ppaction://hlinksldjump"/>
              </a:rPr>
              <a:t>méthodologie</a:t>
            </a:r>
            <a:r>
              <a:rPr lang="en-GB" sz="1400" dirty="0" smtClean="0">
                <a:solidFill>
                  <a:schemeClr val="tx1"/>
                </a:solidFill>
                <a:hlinkClick r:id="rId5" action="ppaction://hlinksldjump"/>
              </a:rPr>
              <a:t> pour les </a:t>
            </a:r>
            <a:r>
              <a:rPr lang="en-GB" sz="1400" dirty="0" err="1" smtClean="0">
                <a:solidFill>
                  <a:schemeClr val="tx1"/>
                </a:solidFill>
                <a:hlinkClick r:id="rId5" action="ppaction://hlinksldjump"/>
              </a:rPr>
              <a:t>deux</a:t>
            </a:r>
            <a:r>
              <a:rPr lang="en-GB" sz="1400" dirty="0" smtClean="0">
                <a:solidFill>
                  <a:schemeClr val="tx1"/>
                </a:solidFill>
                <a:hlinkClick r:id="rId5" action="ppaction://hlinksldjump"/>
              </a:rPr>
              <a:t> parties du </a:t>
            </a:r>
            <a:r>
              <a:rPr lang="en-GB" sz="1400" dirty="0" err="1" smtClean="0">
                <a:solidFill>
                  <a:schemeClr val="tx1"/>
                </a:solidFill>
                <a:hlinkClick r:id="rId5" action="ppaction://hlinksldjump"/>
              </a:rPr>
              <a:t>cas</a:t>
            </a:r>
            <a:r>
              <a:rPr lang="en-GB" sz="1400" dirty="0" smtClean="0">
                <a:solidFill>
                  <a:schemeClr val="tx1"/>
                </a:solidFill>
                <a:hlinkClick r:id="rId5" action="ppaction://hlinksldjump"/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  <a:hlinkClick r:id="rId5" action="ppaction://hlinksldjump"/>
              </a:rPr>
              <a:t>d’étude</a:t>
            </a:r>
            <a:endParaRPr lang="en-GB" sz="1400" dirty="0" smtClean="0">
              <a:solidFill>
                <a:schemeClr val="tx1"/>
              </a:solidFill>
            </a:endParaRPr>
          </a:p>
          <a:p>
            <a:endParaRPr lang="fr-BE" sz="1400" b="1" dirty="0">
              <a:solidFill>
                <a:schemeClr val="tx1"/>
              </a:solidFill>
            </a:endParaRPr>
          </a:p>
          <a:p>
            <a:pPr marL="358775" indent="-358775"/>
            <a:r>
              <a:rPr lang="en-GB" sz="1400" b="1" dirty="0">
                <a:solidFill>
                  <a:schemeClr val="tx1"/>
                </a:solidFill>
              </a:rPr>
              <a:t>IMPACT DIRECT</a:t>
            </a:r>
          </a:p>
          <a:p>
            <a:pPr marL="358775" indent="-358775">
              <a:buFont typeface="+mj-lt"/>
              <a:buAutoNum type="arabicPeriod" startAt="5"/>
            </a:pPr>
            <a:r>
              <a:rPr lang="fr-FR" sz="1400" dirty="0">
                <a:solidFill>
                  <a:schemeClr val="tx1"/>
                </a:solidFill>
                <a:hlinkClick r:id="rId6" action="ppaction://hlinksldjump"/>
              </a:rPr>
              <a:t>Modélisation des chances de réussite de l’examen d’entrée en fonction du profil du candidat</a:t>
            </a:r>
            <a:endParaRPr lang="fr-FR" sz="1400" dirty="0">
              <a:solidFill>
                <a:schemeClr val="tx1"/>
              </a:solidFill>
            </a:endParaRPr>
          </a:p>
          <a:p>
            <a:pPr marL="358775" indent="-358775">
              <a:buFont typeface="+mj-lt"/>
              <a:buAutoNum type="arabicPeriod" startAt="5"/>
            </a:pPr>
            <a:r>
              <a:rPr lang="fr-FR" sz="1400" dirty="0">
                <a:solidFill>
                  <a:schemeClr val="tx1"/>
                </a:solidFill>
                <a:hlinkClick r:id="rId7" action="ppaction://hlinksldjump"/>
              </a:rPr>
              <a:t>Biais de genre dans les stratégies de réponse à l’examen d’entrée</a:t>
            </a:r>
            <a:endParaRPr lang="fr-FR" sz="1400" dirty="0">
              <a:solidFill>
                <a:schemeClr val="tx1"/>
              </a:solidFill>
            </a:endParaRPr>
          </a:p>
          <a:p>
            <a:pPr marL="358775" indent="-358775">
              <a:buFont typeface="+mj-lt"/>
              <a:buAutoNum type="arabicPeriod" startAt="5"/>
            </a:pPr>
            <a:r>
              <a:rPr lang="fr-FR" sz="1400" dirty="0">
                <a:solidFill>
                  <a:schemeClr val="tx1"/>
                </a:solidFill>
                <a:hlinkClick r:id="rId8" action="ppaction://hlinksldjump"/>
              </a:rPr>
              <a:t>Modélisation de l’importance des différentes matières et parties dans la sélection des étudiants</a:t>
            </a:r>
            <a:endParaRPr lang="fr-FR" sz="1400" dirty="0">
              <a:solidFill>
                <a:schemeClr val="tx1"/>
              </a:solidFill>
            </a:endParaRPr>
          </a:p>
          <a:p>
            <a:pPr marL="358775" indent="-358775">
              <a:buFont typeface="+mj-lt"/>
              <a:buAutoNum type="arabicPeriod" startAt="5"/>
            </a:pPr>
            <a:r>
              <a:rPr lang="fr-FR" sz="1400" dirty="0">
                <a:solidFill>
                  <a:schemeClr val="tx1"/>
                </a:solidFill>
                <a:hlinkClick r:id="rId9" action="ppaction://hlinksldjump"/>
              </a:rPr>
              <a:t>Conséquences du passage à un concours à l’entrée sur le mix social des lauréats</a:t>
            </a:r>
            <a:endParaRPr lang="fr-FR" sz="1400" dirty="0">
              <a:solidFill>
                <a:schemeClr val="tx1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b="1" dirty="0">
                <a:solidFill>
                  <a:schemeClr val="tx1"/>
                </a:solidFill>
              </a:rPr>
              <a:t>IMPACT INDIRECT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fr-FR" sz="1400" dirty="0">
                <a:solidFill>
                  <a:schemeClr val="tx1"/>
                </a:solidFill>
                <a:hlinkClick r:id="rId10" action="ppaction://hlinksldjump"/>
              </a:rPr>
              <a:t>Pouvoir prédictif de la réussite en première année de cycle sur l’obtention d’un diplôme à temps</a:t>
            </a:r>
            <a:endParaRPr lang="fr-FR" sz="1400" dirty="0">
              <a:solidFill>
                <a:schemeClr val="tx1"/>
              </a:solidFill>
            </a:endParaRPr>
          </a:p>
          <a:p>
            <a:pPr marL="358775" indent="-358775">
              <a:buFont typeface="+mj-lt"/>
              <a:buAutoNum type="arabicPeriod" startAt="9"/>
            </a:pPr>
            <a:r>
              <a:rPr lang="fr-FR" sz="1400" dirty="0">
                <a:solidFill>
                  <a:schemeClr val="tx1"/>
                </a:solidFill>
                <a:hlinkClick r:id="rId11" action="ppaction://hlinksldjump"/>
              </a:rPr>
              <a:t>Évolution des profils de risques dans les trois premières années du premier cycle supérieur</a:t>
            </a:r>
            <a:endParaRPr lang="fr-FR" sz="1400" dirty="0">
              <a:solidFill>
                <a:schemeClr val="tx1"/>
              </a:solidFill>
            </a:endParaRPr>
          </a:p>
          <a:p>
            <a:pPr marL="358775" indent="-358775">
              <a:buFont typeface="+mj-lt"/>
              <a:buAutoNum type="arabicPeriod" startAt="9"/>
            </a:pPr>
            <a:r>
              <a:rPr lang="fr-FR" sz="1400" dirty="0">
                <a:solidFill>
                  <a:schemeClr val="tx1"/>
                </a:solidFill>
                <a:hlinkClick r:id="rId12" action="ppaction://hlinksldjump"/>
              </a:rPr>
              <a:t>Similitudes entre les parcours en médecine et dentisterie et en sciences de l’ingénieur</a:t>
            </a:r>
            <a:endParaRPr lang="fr-FR" sz="1400" dirty="0">
              <a:solidFill>
                <a:schemeClr val="tx1"/>
              </a:solidFill>
            </a:endParaRPr>
          </a:p>
          <a:p>
            <a:pPr marL="358775" indent="-358775">
              <a:buFont typeface="+mj-lt"/>
              <a:buAutoNum type="arabicPeriod" startAt="9"/>
            </a:pPr>
            <a:r>
              <a:rPr lang="fr-FR" sz="1400" dirty="0">
                <a:solidFill>
                  <a:schemeClr val="tx1"/>
                </a:solidFill>
                <a:hlinkClick r:id="rId13" action="ppaction://hlinksldjump"/>
              </a:rPr>
              <a:t>Modélisation des risques d’abandon et de diplomation dans le premier cycle supérieur</a:t>
            </a:r>
            <a:endParaRPr lang="fr-FR" sz="1400" dirty="0">
              <a:solidFill>
                <a:schemeClr val="tx1"/>
              </a:solidFill>
            </a:endParaRPr>
          </a:p>
          <a:p>
            <a:endParaRPr lang="en-GB" sz="1400" b="1" dirty="0">
              <a:solidFill>
                <a:srgbClr val="00539A"/>
              </a:solidFill>
            </a:endParaRPr>
          </a:p>
          <a:p>
            <a:r>
              <a:rPr lang="en-GB" sz="1400" b="1" dirty="0">
                <a:solidFill>
                  <a:schemeClr val="tx1"/>
                </a:solidFill>
              </a:rPr>
              <a:t>CONCLUSION</a:t>
            </a:r>
          </a:p>
          <a:p>
            <a:pPr marL="342900" indent="-342900">
              <a:buFont typeface="+mj-lt"/>
              <a:buAutoNum type="arabicPeriod" startAt="13"/>
            </a:pPr>
            <a:r>
              <a:rPr lang="en-GB" sz="1400" dirty="0" err="1">
                <a:solidFill>
                  <a:schemeClr val="tx1"/>
                </a:solidFill>
                <a:hlinkClick r:id="rId14" action="ppaction://hlinksldjump"/>
              </a:rPr>
              <a:t>Disponibilité</a:t>
            </a:r>
            <a:r>
              <a:rPr lang="en-GB" sz="1400" dirty="0">
                <a:solidFill>
                  <a:schemeClr val="tx1"/>
                </a:solidFill>
                <a:hlinkClick r:id="rId14" action="ppaction://hlinksldjump"/>
              </a:rPr>
              <a:t> des </a:t>
            </a:r>
            <a:r>
              <a:rPr lang="en-GB" sz="1400" dirty="0" err="1">
                <a:solidFill>
                  <a:schemeClr val="tx1"/>
                </a:solidFill>
                <a:hlinkClick r:id="rId14" action="ppaction://hlinksldjump"/>
              </a:rPr>
              <a:t>données</a:t>
            </a:r>
            <a:r>
              <a:rPr lang="en-GB" sz="1400" dirty="0">
                <a:solidFill>
                  <a:schemeClr val="tx1"/>
                </a:solidFill>
                <a:hlinkClick r:id="rId14" action="ppaction://hlinksldjump"/>
              </a:rPr>
              <a:t> pour le premier cycle </a:t>
            </a:r>
            <a:r>
              <a:rPr lang="en-GB" sz="1400" dirty="0" err="1">
                <a:solidFill>
                  <a:schemeClr val="tx1"/>
                </a:solidFill>
                <a:hlinkClick r:id="rId14" action="ppaction://hlinksldjump"/>
              </a:rPr>
              <a:t>supérieur</a:t>
            </a:r>
            <a:endParaRPr lang="en-GB" sz="1400" dirty="0">
              <a:solidFill>
                <a:schemeClr val="tx1"/>
              </a:solidFill>
            </a:endParaRPr>
          </a:p>
          <a:p>
            <a:pPr marL="358775" indent="-358775">
              <a:buFont typeface="+mj-lt"/>
              <a:buAutoNum type="arabicPeriod" startAt="13"/>
            </a:pPr>
            <a:r>
              <a:rPr lang="fr-BE" sz="1400" dirty="0">
                <a:solidFill>
                  <a:schemeClr val="tx1"/>
                </a:solidFill>
                <a:hlinkClick r:id="rId15" action="ppaction://hlinksldjump"/>
              </a:rPr>
              <a:t>Fonctionnement du code utilisé pour écrire le mémoire</a:t>
            </a:r>
            <a:endParaRPr lang="en-GB" sz="1400" b="1" dirty="0">
              <a:solidFill>
                <a:schemeClr val="tx1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808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PARTIE X | Slides de support</a:t>
            </a:r>
          </a:p>
          <a:p>
            <a:endParaRPr lang="en-GB" sz="105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CAC6-818F-4163-A0D1-FAEFA8DF2251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Littérature</a:t>
            </a:r>
            <a:r>
              <a:rPr lang="fr-BE" sz="2800" b="0" dirty="0"/>
              <a:t> | </a:t>
            </a:r>
            <a:r>
              <a:rPr lang="fr-BE" sz="2800" b="0" dirty="0" smtClean="0"/>
              <a:t>Évaluation de l’examen d’entrée sur base de la littérature</a:t>
            </a:r>
            <a:endParaRPr lang="fr-BE" sz="2800" b="0" dirty="0"/>
          </a:p>
        </p:txBody>
      </p:sp>
      <p:grpSp>
        <p:nvGrpSpPr>
          <p:cNvPr id="7" name="Groupe 6"/>
          <p:cNvGrpSpPr/>
          <p:nvPr/>
        </p:nvGrpSpPr>
        <p:grpSpPr>
          <a:xfrm>
            <a:off x="11353800" y="365125"/>
            <a:ext cx="540000" cy="540000"/>
            <a:chOff x="11353800" y="365125"/>
            <a:chExt cx="640080" cy="640716"/>
          </a:xfrm>
        </p:grpSpPr>
        <p:sp>
          <p:nvSpPr>
            <p:cNvPr id="8" name="Ellipse 7"/>
            <p:cNvSpPr/>
            <p:nvPr/>
          </p:nvSpPr>
          <p:spPr>
            <a:xfrm>
              <a:off x="11353800" y="365125"/>
              <a:ext cx="640080" cy="640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9" name="Picture 2" descr="accueil ">
              <a:hlinkClick r:id="rId2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6827" y="454343"/>
              <a:ext cx="454025" cy="45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/>
          <p:cNvSpPr/>
          <p:nvPr/>
        </p:nvSpPr>
        <p:spPr>
          <a:xfrm>
            <a:off x="838200" y="3052800"/>
            <a:ext cx="3323400" cy="3210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b="1" dirty="0" smtClean="0">
                <a:solidFill>
                  <a:srgbClr val="00539A"/>
                </a:solidFill>
              </a:rPr>
              <a:t>TESTS D’APTITUDE</a:t>
            </a:r>
          </a:p>
          <a:p>
            <a:r>
              <a:rPr lang="en-GB" sz="1400" b="1" dirty="0" smtClean="0">
                <a:solidFill>
                  <a:srgbClr val="00539A"/>
                </a:solidFill>
              </a:rPr>
              <a:t>(FILTRE COGNITIF)</a:t>
            </a: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 err="1" smtClean="0">
                <a:solidFill>
                  <a:schemeClr val="tx1"/>
                </a:solidFill>
              </a:rPr>
              <a:t>Ces</a:t>
            </a:r>
            <a:r>
              <a:rPr lang="en-GB" sz="1400" dirty="0" smtClean="0">
                <a:solidFill>
                  <a:schemeClr val="tx1"/>
                </a:solidFill>
              </a:rPr>
              <a:t> tests </a:t>
            </a:r>
            <a:r>
              <a:rPr lang="en-GB" sz="1400" dirty="0" err="1" smtClean="0">
                <a:solidFill>
                  <a:schemeClr val="tx1"/>
                </a:solidFill>
              </a:rPr>
              <a:t>sont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utilisés</a:t>
            </a:r>
            <a:r>
              <a:rPr lang="en-GB" sz="1400" dirty="0" smtClean="0">
                <a:solidFill>
                  <a:schemeClr val="tx1"/>
                </a:solidFill>
              </a:rPr>
              <a:t> pour </a:t>
            </a:r>
            <a:r>
              <a:rPr lang="en-GB" sz="1400" dirty="0" err="1" smtClean="0">
                <a:solidFill>
                  <a:schemeClr val="tx1"/>
                </a:solidFill>
              </a:rPr>
              <a:t>évaluer</a:t>
            </a:r>
            <a:r>
              <a:rPr lang="en-GB" sz="1400" dirty="0" smtClean="0">
                <a:solidFill>
                  <a:schemeClr val="tx1"/>
                </a:solidFill>
              </a:rPr>
              <a:t> la </a:t>
            </a:r>
            <a:r>
              <a:rPr lang="en-GB" sz="1400" b="1" dirty="0" smtClean="0">
                <a:solidFill>
                  <a:srgbClr val="00539A"/>
                </a:solidFill>
              </a:rPr>
              <a:t>première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b="1" dirty="0" err="1" smtClean="0">
                <a:solidFill>
                  <a:srgbClr val="00539A"/>
                </a:solidFill>
              </a:rPr>
              <a:t>partie</a:t>
            </a:r>
            <a:r>
              <a:rPr lang="en-GB" sz="1400" dirty="0" smtClean="0">
                <a:solidFill>
                  <a:schemeClr val="tx1"/>
                </a:solidFill>
              </a:rPr>
              <a:t> (acquis </a:t>
            </a:r>
            <a:r>
              <a:rPr lang="en-GB" sz="1400" dirty="0" err="1" smtClean="0">
                <a:solidFill>
                  <a:schemeClr val="tx1"/>
                </a:solidFill>
              </a:rPr>
              <a:t>d’apprentissage</a:t>
            </a:r>
            <a:r>
              <a:rPr lang="en-GB" sz="1400" dirty="0" smtClean="0">
                <a:solidFill>
                  <a:schemeClr val="tx1"/>
                </a:solidFill>
              </a:rPr>
              <a:t>) et </a:t>
            </a:r>
            <a:r>
              <a:rPr lang="en-GB" sz="1400" b="1" dirty="0" err="1" smtClean="0">
                <a:solidFill>
                  <a:srgbClr val="00539A"/>
                </a:solidFill>
              </a:rPr>
              <a:t>raisonnement</a:t>
            </a:r>
            <a:r>
              <a:rPr lang="en-GB" sz="1400" dirty="0" smtClean="0">
                <a:solidFill>
                  <a:schemeClr val="tx1"/>
                </a:solidFill>
              </a:rPr>
              <a:t> (aptitudes </a:t>
            </a:r>
            <a:r>
              <a:rPr lang="en-GB" sz="1400" dirty="0" err="1" smtClean="0">
                <a:solidFill>
                  <a:schemeClr val="tx1"/>
                </a:solidFill>
              </a:rPr>
              <a:t>indépendantes</a:t>
            </a:r>
            <a:r>
              <a:rPr lang="en-GB" sz="1400" dirty="0" smtClean="0">
                <a:solidFill>
                  <a:schemeClr val="tx1"/>
                </a:solidFill>
              </a:rPr>
              <a:t>)</a:t>
            </a: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 smtClean="0">
                <a:solidFill>
                  <a:schemeClr val="tx1"/>
                </a:solidFill>
              </a:rPr>
              <a:t>Les tests </a:t>
            </a:r>
            <a:r>
              <a:rPr lang="en-GB" sz="1400" dirty="0" err="1" smtClean="0">
                <a:solidFill>
                  <a:schemeClr val="tx1"/>
                </a:solidFill>
              </a:rPr>
              <a:t>sont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b="1" dirty="0" err="1" smtClean="0">
                <a:solidFill>
                  <a:srgbClr val="00539A"/>
                </a:solidFill>
              </a:rPr>
              <a:t>fidèles</a:t>
            </a:r>
            <a:r>
              <a:rPr lang="en-GB" sz="1400" dirty="0" smtClean="0">
                <a:solidFill>
                  <a:schemeClr val="tx1"/>
                </a:solidFill>
              </a:rPr>
              <a:t> et </a:t>
            </a:r>
            <a:r>
              <a:rPr lang="en-GB" sz="1400" b="1" dirty="0" smtClean="0">
                <a:solidFill>
                  <a:srgbClr val="00539A"/>
                </a:solidFill>
              </a:rPr>
              <a:t>précis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mais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leur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b="1" dirty="0" err="1" smtClean="0">
                <a:solidFill>
                  <a:srgbClr val="00539A"/>
                </a:solidFill>
              </a:rPr>
              <a:t>validité</a:t>
            </a:r>
            <a:r>
              <a:rPr lang="en-GB" sz="1400" dirty="0" smtClean="0">
                <a:solidFill>
                  <a:schemeClr val="tx1"/>
                </a:solidFill>
              </a:rPr>
              <a:t> predictive </a:t>
            </a:r>
            <a:r>
              <a:rPr lang="en-GB" sz="1400" dirty="0" err="1" smtClean="0">
                <a:solidFill>
                  <a:schemeClr val="tx1"/>
                </a:solidFill>
              </a:rPr>
              <a:t>dépend</a:t>
            </a:r>
            <a:r>
              <a:rPr lang="en-GB" sz="1400" dirty="0" smtClean="0">
                <a:solidFill>
                  <a:schemeClr val="tx1"/>
                </a:solidFill>
              </a:rPr>
              <a:t> du </a:t>
            </a:r>
            <a:r>
              <a:rPr lang="en-GB" sz="1400" b="1" dirty="0" err="1" smtClean="0">
                <a:solidFill>
                  <a:srgbClr val="00539A"/>
                </a:solidFill>
              </a:rPr>
              <a:t>calibrage</a:t>
            </a:r>
            <a:r>
              <a:rPr lang="en-GB" sz="1400" dirty="0" smtClean="0">
                <a:solidFill>
                  <a:schemeClr val="tx1"/>
                </a:solidFill>
              </a:rPr>
              <a:t> du test</a:t>
            </a:r>
          </a:p>
          <a:p>
            <a:endParaRPr lang="en-GB" sz="1400" dirty="0" smtClean="0">
              <a:solidFill>
                <a:schemeClr val="tx1"/>
              </a:solidFill>
            </a:endParaRPr>
          </a:p>
          <a:p>
            <a:r>
              <a:rPr lang="en-GB" sz="1400" dirty="0" smtClean="0">
                <a:solidFill>
                  <a:schemeClr val="tx1"/>
                </a:solidFill>
              </a:rPr>
              <a:t>Ce </a:t>
            </a:r>
            <a:r>
              <a:rPr lang="en-GB" sz="1400" dirty="0" err="1" smtClean="0">
                <a:solidFill>
                  <a:schemeClr val="tx1"/>
                </a:solidFill>
              </a:rPr>
              <a:t>filtre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est</a:t>
            </a:r>
            <a:r>
              <a:rPr lang="en-GB" sz="1400" dirty="0" smtClean="0">
                <a:solidFill>
                  <a:schemeClr val="tx1"/>
                </a:solidFill>
              </a:rPr>
              <a:t> plus </a:t>
            </a:r>
            <a:r>
              <a:rPr lang="en-GB" sz="1400" b="1" dirty="0" err="1" smtClean="0">
                <a:solidFill>
                  <a:srgbClr val="00539A"/>
                </a:solidFill>
              </a:rPr>
              <a:t>équitable</a:t>
            </a:r>
            <a:r>
              <a:rPr lang="en-GB" sz="1400" dirty="0" smtClean="0">
                <a:solidFill>
                  <a:schemeClr val="tx1"/>
                </a:solidFill>
              </a:rPr>
              <a:t> que la </a:t>
            </a:r>
            <a:r>
              <a:rPr lang="en-GB" sz="1400" dirty="0" err="1" smtClean="0">
                <a:solidFill>
                  <a:schemeClr val="tx1"/>
                </a:solidFill>
              </a:rPr>
              <a:t>sélection</a:t>
            </a:r>
            <a:r>
              <a:rPr lang="en-GB" sz="1400" dirty="0" smtClean="0">
                <a:solidFill>
                  <a:schemeClr val="tx1"/>
                </a:solidFill>
              </a:rPr>
              <a:t> sur base des </a:t>
            </a:r>
            <a:r>
              <a:rPr lang="en-GB" sz="1400" b="1" dirty="0" err="1" smtClean="0">
                <a:solidFill>
                  <a:srgbClr val="00539A"/>
                </a:solidFill>
              </a:rPr>
              <a:t>résultats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scolaires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b="1" dirty="0" err="1" smtClean="0">
                <a:solidFill>
                  <a:srgbClr val="00539A"/>
                </a:solidFill>
              </a:rPr>
              <a:t>antérieurs</a:t>
            </a:r>
            <a:endParaRPr lang="en-GB" sz="1400" b="1" dirty="0" smtClean="0">
              <a:solidFill>
                <a:srgbClr val="00539A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34300" y="3052800"/>
            <a:ext cx="3323400" cy="3210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b="1" dirty="0" smtClean="0">
                <a:solidFill>
                  <a:srgbClr val="00539A"/>
                </a:solidFill>
              </a:rPr>
              <a:t>TESTS DE JUGEMENT SITUATIONNEL</a:t>
            </a:r>
          </a:p>
          <a:p>
            <a:r>
              <a:rPr lang="en-GB" sz="1400" b="1" dirty="0" smtClean="0">
                <a:solidFill>
                  <a:srgbClr val="00539A"/>
                </a:solidFill>
              </a:rPr>
              <a:t>(FILTRE NON-COGNITIF)</a:t>
            </a: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 err="1" smtClean="0">
                <a:solidFill>
                  <a:schemeClr val="tx1"/>
                </a:solidFill>
              </a:rPr>
              <a:t>Ces</a:t>
            </a:r>
            <a:r>
              <a:rPr lang="en-GB" sz="1400" dirty="0" smtClean="0">
                <a:solidFill>
                  <a:schemeClr val="tx1"/>
                </a:solidFill>
              </a:rPr>
              <a:t> tests </a:t>
            </a:r>
            <a:r>
              <a:rPr lang="en-GB" sz="1400" dirty="0" err="1" smtClean="0">
                <a:solidFill>
                  <a:schemeClr val="tx1"/>
                </a:solidFill>
              </a:rPr>
              <a:t>sont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utilisés</a:t>
            </a:r>
            <a:r>
              <a:rPr lang="en-GB" sz="1400" dirty="0" smtClean="0">
                <a:solidFill>
                  <a:schemeClr val="tx1"/>
                </a:solidFill>
              </a:rPr>
              <a:t> pour </a:t>
            </a:r>
            <a:r>
              <a:rPr lang="en-GB" sz="1400" dirty="0" err="1" smtClean="0">
                <a:solidFill>
                  <a:schemeClr val="tx1"/>
                </a:solidFill>
              </a:rPr>
              <a:t>l’évaluation</a:t>
            </a:r>
            <a:r>
              <a:rPr lang="en-GB" sz="1400" dirty="0" smtClean="0">
                <a:solidFill>
                  <a:schemeClr val="tx1"/>
                </a:solidFill>
              </a:rPr>
              <a:t> de </a:t>
            </a:r>
            <a:r>
              <a:rPr lang="en-GB" sz="1400" b="1" dirty="0" smtClean="0">
                <a:solidFill>
                  <a:srgbClr val="00539A"/>
                </a:solidFill>
              </a:rPr>
              <a:t>communication</a:t>
            </a:r>
            <a:r>
              <a:rPr lang="en-GB" sz="1400" dirty="0" smtClean="0">
                <a:solidFill>
                  <a:schemeClr val="tx1"/>
                </a:solidFill>
              </a:rPr>
              <a:t>, </a:t>
            </a:r>
            <a:r>
              <a:rPr lang="en-GB" sz="1400" b="1" dirty="0" err="1" smtClean="0">
                <a:solidFill>
                  <a:srgbClr val="00539A"/>
                </a:solidFill>
              </a:rPr>
              <a:t>éthique</a:t>
            </a:r>
            <a:r>
              <a:rPr lang="en-GB" sz="1400" dirty="0" smtClean="0">
                <a:solidFill>
                  <a:schemeClr val="tx1"/>
                </a:solidFill>
              </a:rPr>
              <a:t>, et </a:t>
            </a:r>
            <a:r>
              <a:rPr lang="en-GB" sz="1400" b="1" dirty="0" err="1" smtClean="0">
                <a:solidFill>
                  <a:srgbClr val="00539A"/>
                </a:solidFill>
              </a:rPr>
              <a:t>empathie</a:t>
            </a:r>
            <a:endParaRPr lang="en-GB" sz="1400" b="1" dirty="0" smtClean="0">
              <a:solidFill>
                <a:srgbClr val="00539A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 err="1" smtClean="0">
                <a:solidFill>
                  <a:schemeClr val="tx1"/>
                </a:solidFill>
              </a:rPr>
              <a:t>Ils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évaluent</a:t>
            </a:r>
            <a:r>
              <a:rPr lang="en-GB" sz="1400" dirty="0" smtClean="0">
                <a:solidFill>
                  <a:schemeClr val="tx1"/>
                </a:solidFill>
              </a:rPr>
              <a:t> des </a:t>
            </a:r>
            <a:r>
              <a:rPr lang="en-GB" sz="1400" dirty="0" err="1" smtClean="0">
                <a:solidFill>
                  <a:schemeClr val="tx1"/>
                </a:solidFill>
              </a:rPr>
              <a:t>qualités</a:t>
            </a:r>
            <a:r>
              <a:rPr lang="en-GB" sz="1400" dirty="0" smtClean="0">
                <a:solidFill>
                  <a:schemeClr val="tx1"/>
                </a:solidFill>
              </a:rPr>
              <a:t> non-</a:t>
            </a:r>
            <a:r>
              <a:rPr lang="en-GB" sz="1400" dirty="0" err="1" smtClean="0">
                <a:solidFill>
                  <a:schemeClr val="tx1"/>
                </a:solidFill>
              </a:rPr>
              <a:t>académiques</a:t>
            </a:r>
            <a:r>
              <a:rPr lang="en-GB" sz="1400" dirty="0" smtClean="0">
                <a:solidFill>
                  <a:schemeClr val="tx1"/>
                </a:solidFill>
              </a:rPr>
              <a:t> qui </a:t>
            </a:r>
            <a:r>
              <a:rPr lang="en-GB" sz="1400" dirty="0" err="1" smtClean="0">
                <a:solidFill>
                  <a:schemeClr val="tx1"/>
                </a:solidFill>
              </a:rPr>
              <a:t>sont</a:t>
            </a:r>
            <a:r>
              <a:rPr lang="en-GB" sz="1400" dirty="0" smtClean="0">
                <a:solidFill>
                  <a:schemeClr val="tx1"/>
                </a:solidFill>
              </a:rPr>
              <a:t> des </a:t>
            </a:r>
            <a:r>
              <a:rPr lang="en-GB" sz="1400" b="1" dirty="0" err="1" smtClean="0">
                <a:solidFill>
                  <a:srgbClr val="00539A"/>
                </a:solidFill>
              </a:rPr>
              <a:t>prédicteurs</a:t>
            </a:r>
            <a:r>
              <a:rPr lang="en-GB" sz="1400" dirty="0" smtClean="0">
                <a:solidFill>
                  <a:schemeClr val="tx1"/>
                </a:solidFill>
              </a:rPr>
              <a:t> de la </a:t>
            </a:r>
            <a:r>
              <a:rPr lang="en-GB" sz="1400" b="1" dirty="0" smtClean="0">
                <a:solidFill>
                  <a:srgbClr val="00539A"/>
                </a:solidFill>
              </a:rPr>
              <a:t>performance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clinique</a:t>
            </a:r>
            <a:r>
              <a:rPr lang="en-GB" sz="1400" dirty="0" smtClean="0">
                <a:solidFill>
                  <a:schemeClr val="tx1"/>
                </a:solidFill>
              </a:rPr>
              <a:t> et </a:t>
            </a:r>
            <a:r>
              <a:rPr lang="en-GB" sz="1400" b="1" dirty="0" err="1" smtClean="0">
                <a:solidFill>
                  <a:srgbClr val="00539A"/>
                </a:solidFill>
              </a:rPr>
              <a:t>contextuelle</a:t>
            </a:r>
            <a:r>
              <a:rPr lang="en-GB" sz="1400" dirty="0" smtClean="0">
                <a:solidFill>
                  <a:schemeClr val="tx1"/>
                </a:solidFill>
              </a:rPr>
              <a:t>, ne </a:t>
            </a:r>
            <a:r>
              <a:rPr lang="en-GB" sz="1400" b="1" dirty="0" err="1" smtClean="0">
                <a:solidFill>
                  <a:srgbClr val="00539A"/>
                </a:solidFill>
              </a:rPr>
              <a:t>désavantagent</a:t>
            </a:r>
            <a:r>
              <a:rPr lang="en-GB" sz="1400" dirty="0" smtClean="0">
                <a:solidFill>
                  <a:schemeClr val="tx1"/>
                </a:solidFill>
              </a:rPr>
              <a:t> pas les </a:t>
            </a:r>
            <a:r>
              <a:rPr lang="en-GB" sz="1400" dirty="0" err="1" smtClean="0">
                <a:solidFill>
                  <a:schemeClr val="tx1"/>
                </a:solidFill>
              </a:rPr>
              <a:t>élèves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issus</a:t>
            </a:r>
            <a:r>
              <a:rPr lang="en-GB" sz="1400" dirty="0" smtClean="0">
                <a:solidFill>
                  <a:schemeClr val="tx1"/>
                </a:solidFill>
              </a:rPr>
              <a:t> de </a:t>
            </a:r>
            <a:r>
              <a:rPr lang="en-GB" sz="1400" dirty="0" err="1" smtClean="0">
                <a:solidFill>
                  <a:schemeClr val="tx1"/>
                </a:solidFill>
              </a:rPr>
              <a:t>milieux</a:t>
            </a:r>
            <a:r>
              <a:rPr lang="en-GB" sz="1400" dirty="0" smtClean="0">
                <a:solidFill>
                  <a:schemeClr val="tx1"/>
                </a:solidFill>
              </a:rPr>
              <a:t> plus </a:t>
            </a:r>
            <a:r>
              <a:rPr lang="en-GB" sz="1400" b="1" dirty="0" smtClean="0">
                <a:solidFill>
                  <a:srgbClr val="00539A"/>
                </a:solidFill>
              </a:rPr>
              <a:t>humbles</a:t>
            </a:r>
            <a:r>
              <a:rPr lang="en-GB" sz="1400" dirty="0" smtClean="0">
                <a:solidFill>
                  <a:schemeClr val="tx1"/>
                </a:solidFill>
              </a:rPr>
              <a:t> et </a:t>
            </a:r>
            <a:r>
              <a:rPr lang="en-GB" sz="1400" dirty="0" err="1" smtClean="0">
                <a:solidFill>
                  <a:schemeClr val="tx1"/>
                </a:solidFill>
              </a:rPr>
              <a:t>peuvent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être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b="1" dirty="0" err="1" smtClean="0">
                <a:solidFill>
                  <a:srgbClr val="00539A"/>
                </a:solidFill>
              </a:rPr>
              <a:t>évalués</a:t>
            </a:r>
            <a:r>
              <a:rPr lang="en-GB" sz="1400" dirty="0" smtClean="0">
                <a:solidFill>
                  <a:schemeClr val="tx1"/>
                </a:solidFill>
              </a:rPr>
              <a:t> par </a:t>
            </a:r>
            <a:r>
              <a:rPr lang="en-GB" sz="1400" b="1" dirty="0" smtClean="0">
                <a:solidFill>
                  <a:srgbClr val="00539A"/>
                </a:solidFill>
              </a:rPr>
              <a:t>QCM/QRM</a:t>
            </a: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b="1" dirty="0" err="1" smtClean="0">
                <a:solidFill>
                  <a:srgbClr val="00539A"/>
                </a:solidFill>
              </a:rPr>
              <a:t>Meilleurs</a:t>
            </a:r>
            <a:r>
              <a:rPr lang="en-GB" sz="1400" dirty="0" smtClean="0">
                <a:solidFill>
                  <a:schemeClr val="tx1"/>
                </a:solidFill>
              </a:rPr>
              <a:t> que les </a:t>
            </a:r>
            <a:r>
              <a:rPr lang="en-GB" sz="1400" b="1" dirty="0" smtClean="0">
                <a:solidFill>
                  <a:srgbClr val="00539A"/>
                </a:solidFill>
              </a:rPr>
              <a:t>MEM</a:t>
            </a:r>
            <a:r>
              <a:rPr lang="en-GB" sz="1400" dirty="0" smtClean="0">
                <a:solidFill>
                  <a:schemeClr val="tx1"/>
                </a:solidFill>
              </a:rPr>
              <a:t>, </a:t>
            </a:r>
            <a:r>
              <a:rPr lang="en-GB" sz="1400" b="1" dirty="0" smtClean="0">
                <a:solidFill>
                  <a:srgbClr val="00539A"/>
                </a:solidFill>
              </a:rPr>
              <a:t>interviews</a:t>
            </a:r>
            <a:r>
              <a:rPr lang="en-GB" sz="1400" dirty="0" smtClean="0">
                <a:solidFill>
                  <a:schemeClr val="tx1"/>
                </a:solidFill>
              </a:rPr>
              <a:t>, et </a:t>
            </a:r>
            <a:r>
              <a:rPr lang="en-GB" sz="1400" b="1" dirty="0" err="1" smtClean="0">
                <a:solidFill>
                  <a:srgbClr val="00539A"/>
                </a:solidFill>
              </a:rPr>
              <a:t>lettres</a:t>
            </a:r>
            <a:r>
              <a:rPr lang="en-GB" sz="1400" dirty="0" smtClean="0">
                <a:solidFill>
                  <a:schemeClr val="tx1"/>
                </a:solidFill>
              </a:rPr>
              <a:t> de recommendation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30400" y="3052799"/>
            <a:ext cx="3323400" cy="3210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b="1" dirty="0" smtClean="0">
                <a:solidFill>
                  <a:srgbClr val="00539A"/>
                </a:solidFill>
              </a:rPr>
              <a:t>RÉUSSITE DANS LE SUPÉRIEUR</a:t>
            </a:r>
          </a:p>
          <a:p>
            <a:r>
              <a:rPr lang="en-GB" sz="1400" b="1" dirty="0" smtClean="0">
                <a:solidFill>
                  <a:srgbClr val="00539A"/>
                </a:solidFill>
              </a:rPr>
              <a:t>(FILTRE NATUREL)</a:t>
            </a: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 smtClean="0">
                <a:solidFill>
                  <a:schemeClr val="tx1"/>
                </a:solidFill>
              </a:rPr>
              <a:t>La </a:t>
            </a:r>
            <a:r>
              <a:rPr lang="en-GB" sz="1400" dirty="0" err="1" smtClean="0">
                <a:solidFill>
                  <a:schemeClr val="tx1"/>
                </a:solidFill>
              </a:rPr>
              <a:t>littérature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confirme</a:t>
            </a:r>
            <a:r>
              <a:rPr lang="en-GB" sz="1400" dirty="0" smtClean="0">
                <a:solidFill>
                  <a:schemeClr val="tx1"/>
                </a:solidFill>
              </a:rPr>
              <a:t> le </a:t>
            </a:r>
            <a:r>
              <a:rPr lang="en-GB" sz="1400" b="1" dirty="0" err="1" smtClean="0">
                <a:solidFill>
                  <a:srgbClr val="00539A"/>
                </a:solidFill>
              </a:rPr>
              <a:t>poids</a:t>
            </a:r>
            <a:r>
              <a:rPr lang="en-GB" sz="1400" dirty="0" smtClean="0">
                <a:solidFill>
                  <a:schemeClr val="tx1"/>
                </a:solidFill>
              </a:rPr>
              <a:t> de </a:t>
            </a:r>
            <a:r>
              <a:rPr lang="en-GB" sz="1400" b="1" dirty="0" err="1" smtClean="0">
                <a:solidFill>
                  <a:srgbClr val="00539A"/>
                </a:solidFill>
              </a:rPr>
              <a:t>l’origine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b="1" dirty="0" smtClean="0">
                <a:solidFill>
                  <a:srgbClr val="00539A"/>
                </a:solidFill>
              </a:rPr>
              <a:t>socio-</a:t>
            </a:r>
            <a:r>
              <a:rPr lang="en-GB" sz="1400" b="1" dirty="0" err="1" smtClean="0">
                <a:solidFill>
                  <a:srgbClr val="00539A"/>
                </a:solidFill>
              </a:rPr>
              <a:t>économique</a:t>
            </a:r>
            <a:r>
              <a:rPr lang="en-GB" sz="1400" dirty="0" smtClean="0">
                <a:solidFill>
                  <a:schemeClr val="tx1"/>
                </a:solidFill>
              </a:rPr>
              <a:t> de </a:t>
            </a:r>
            <a:r>
              <a:rPr lang="en-GB" sz="1400" dirty="0" err="1" smtClean="0">
                <a:solidFill>
                  <a:schemeClr val="tx1"/>
                </a:solidFill>
              </a:rPr>
              <a:t>l’étudiant</a:t>
            </a:r>
            <a:r>
              <a:rPr lang="en-GB" sz="1400" dirty="0" smtClean="0">
                <a:solidFill>
                  <a:schemeClr val="tx1"/>
                </a:solidFill>
              </a:rPr>
              <a:t> sur la </a:t>
            </a:r>
            <a:r>
              <a:rPr lang="en-GB" sz="1400" b="1" dirty="0" err="1" smtClean="0">
                <a:solidFill>
                  <a:srgbClr val="00539A"/>
                </a:solidFill>
              </a:rPr>
              <a:t>réussite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smtClean="0">
                <a:solidFill>
                  <a:schemeClr val="tx1"/>
                </a:solidFill>
              </a:rPr>
              <a:t>au </a:t>
            </a:r>
            <a:r>
              <a:rPr lang="en-GB" sz="1400" dirty="0" err="1" smtClean="0">
                <a:solidFill>
                  <a:schemeClr val="tx1"/>
                </a:solidFill>
              </a:rPr>
              <a:t>niveau</a:t>
            </a:r>
            <a:r>
              <a:rPr lang="en-GB" sz="1400" dirty="0" smtClean="0">
                <a:solidFill>
                  <a:schemeClr val="tx1"/>
                </a:solidFill>
              </a:rPr>
              <a:t> de la </a:t>
            </a:r>
            <a:r>
              <a:rPr lang="en-GB" sz="1400" dirty="0" err="1" smtClean="0">
                <a:solidFill>
                  <a:schemeClr val="tx1"/>
                </a:solidFill>
              </a:rPr>
              <a:t>réussite</a:t>
            </a:r>
            <a:r>
              <a:rPr lang="en-GB" sz="1400" dirty="0" smtClean="0">
                <a:solidFill>
                  <a:schemeClr val="tx1"/>
                </a:solidFill>
              </a:rPr>
              <a:t> de </a:t>
            </a:r>
            <a:r>
              <a:rPr lang="en-GB" sz="1400" b="1" dirty="0" smtClean="0">
                <a:solidFill>
                  <a:srgbClr val="00539A"/>
                </a:solidFill>
              </a:rPr>
              <a:t>première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b="1" dirty="0" err="1" smtClean="0">
                <a:solidFill>
                  <a:srgbClr val="00539A"/>
                </a:solidFill>
              </a:rPr>
              <a:t>année</a:t>
            </a:r>
            <a:endParaRPr lang="en-GB" sz="1400" b="1" dirty="0" smtClean="0">
              <a:solidFill>
                <a:srgbClr val="00539A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 smtClean="0">
                <a:solidFill>
                  <a:schemeClr val="tx1"/>
                </a:solidFill>
              </a:rPr>
              <a:t>Le </a:t>
            </a:r>
            <a:r>
              <a:rPr lang="en-GB" sz="1400" dirty="0" err="1" smtClean="0">
                <a:solidFill>
                  <a:schemeClr val="tx1"/>
                </a:solidFill>
              </a:rPr>
              <a:t>poids</a:t>
            </a:r>
            <a:r>
              <a:rPr lang="en-GB" sz="1400" dirty="0" smtClean="0">
                <a:solidFill>
                  <a:schemeClr val="tx1"/>
                </a:solidFill>
              </a:rPr>
              <a:t> de </a:t>
            </a:r>
            <a:r>
              <a:rPr lang="en-GB" sz="1400" dirty="0" err="1" smtClean="0">
                <a:solidFill>
                  <a:schemeClr val="tx1"/>
                </a:solidFill>
              </a:rPr>
              <a:t>l’origine</a:t>
            </a:r>
            <a:r>
              <a:rPr lang="en-GB" sz="1400" dirty="0" smtClean="0">
                <a:solidFill>
                  <a:schemeClr val="tx1"/>
                </a:solidFill>
              </a:rPr>
              <a:t> socio-</a:t>
            </a:r>
            <a:r>
              <a:rPr lang="en-GB" sz="1400" dirty="0" err="1" smtClean="0">
                <a:solidFill>
                  <a:schemeClr val="tx1"/>
                </a:solidFill>
              </a:rPr>
              <a:t>économique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b="1" dirty="0" smtClean="0">
                <a:solidFill>
                  <a:srgbClr val="00539A"/>
                </a:solidFill>
              </a:rPr>
              <a:t>ne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b="1" dirty="0" err="1" smtClean="0">
                <a:solidFill>
                  <a:srgbClr val="00539A"/>
                </a:solidFill>
              </a:rPr>
              <a:t>s’efface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b="1" dirty="0" smtClean="0">
                <a:solidFill>
                  <a:srgbClr val="00539A"/>
                </a:solidFill>
              </a:rPr>
              <a:t>pas</a:t>
            </a:r>
            <a:r>
              <a:rPr lang="en-GB" sz="1400" dirty="0" smtClean="0">
                <a:solidFill>
                  <a:schemeClr val="tx1"/>
                </a:solidFill>
              </a:rPr>
              <a:t> au </a:t>
            </a:r>
            <a:r>
              <a:rPr lang="en-GB" sz="1400" dirty="0" err="1" smtClean="0">
                <a:solidFill>
                  <a:schemeClr val="tx1"/>
                </a:solidFill>
              </a:rPr>
              <a:t>cours</a:t>
            </a:r>
            <a:r>
              <a:rPr lang="en-GB" sz="1400" dirty="0" smtClean="0">
                <a:solidFill>
                  <a:schemeClr val="tx1"/>
                </a:solidFill>
              </a:rPr>
              <a:t> du </a:t>
            </a:r>
            <a:r>
              <a:rPr lang="en-GB" sz="1400" dirty="0" err="1" smtClean="0">
                <a:solidFill>
                  <a:schemeClr val="tx1"/>
                </a:solidFill>
              </a:rPr>
              <a:t>parcours</a:t>
            </a:r>
            <a:r>
              <a:rPr lang="en-GB" sz="1400" dirty="0" smtClean="0">
                <a:solidFill>
                  <a:schemeClr val="tx1"/>
                </a:solidFill>
              </a:rPr>
              <a:t> et </a:t>
            </a:r>
            <a:r>
              <a:rPr lang="en-GB" sz="1400" dirty="0" err="1" smtClean="0">
                <a:solidFill>
                  <a:schemeClr val="tx1"/>
                </a:solidFill>
              </a:rPr>
              <a:t>reste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significatif</a:t>
            </a:r>
            <a:r>
              <a:rPr lang="en-GB" sz="1400" dirty="0" smtClean="0">
                <a:solidFill>
                  <a:schemeClr val="tx1"/>
                </a:solidFill>
              </a:rPr>
              <a:t> à </a:t>
            </a:r>
            <a:r>
              <a:rPr lang="en-GB" sz="1400" dirty="0" err="1" smtClean="0">
                <a:solidFill>
                  <a:schemeClr val="tx1"/>
                </a:solidFill>
              </a:rPr>
              <a:t>l’horizon</a:t>
            </a:r>
            <a:r>
              <a:rPr lang="en-GB" sz="1400" dirty="0" smtClean="0">
                <a:solidFill>
                  <a:schemeClr val="tx1"/>
                </a:solidFill>
              </a:rPr>
              <a:t> de la </a:t>
            </a:r>
            <a:r>
              <a:rPr lang="en-GB" sz="1400" b="1" dirty="0" err="1" smtClean="0">
                <a:solidFill>
                  <a:srgbClr val="00539A"/>
                </a:solidFill>
              </a:rPr>
              <a:t>diplomation</a:t>
            </a:r>
            <a:endParaRPr lang="en-GB" sz="1400" b="1" dirty="0">
              <a:solidFill>
                <a:srgbClr val="00539A"/>
              </a:solidFill>
            </a:endParaRPr>
          </a:p>
        </p:txBody>
      </p:sp>
      <p:pic>
        <p:nvPicPr>
          <p:cNvPr id="1026" name="Picture 2" descr="Checkli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300" y="141971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cision making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41971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ok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500" y="141971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12"/>
          <p:cNvCxnSpPr/>
          <p:nvPr/>
        </p:nvCxnSpPr>
        <p:spPr>
          <a:xfrm>
            <a:off x="936000" y="3628800"/>
            <a:ext cx="2080800" cy="0"/>
          </a:xfrm>
          <a:prstGeom prst="line">
            <a:avLst/>
          </a:prstGeom>
          <a:ln w="28575">
            <a:solidFill>
              <a:srgbClr val="0053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4537200" y="3628800"/>
            <a:ext cx="2080800" cy="0"/>
          </a:xfrm>
          <a:prstGeom prst="line">
            <a:avLst/>
          </a:prstGeom>
          <a:ln w="28575">
            <a:solidFill>
              <a:srgbClr val="0053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8153400" y="3628800"/>
            <a:ext cx="2080800" cy="0"/>
          </a:xfrm>
          <a:prstGeom prst="line">
            <a:avLst/>
          </a:prstGeom>
          <a:ln w="28575">
            <a:solidFill>
              <a:srgbClr val="0053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3249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87459" y="1005841"/>
            <a:ext cx="3774902" cy="630878"/>
          </a:xfrm>
          <a:prstGeom prst="rect">
            <a:avLst/>
          </a:prstGeom>
          <a:solidFill>
            <a:srgbClr val="F5F5F2"/>
          </a:solidFill>
          <a:ln>
            <a:solidFill>
              <a:srgbClr val="F5F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PARTIE X | Slides de support</a:t>
            </a:r>
          </a:p>
          <a:p>
            <a:endParaRPr lang="en-GB" sz="105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CAC6-818F-4163-A0D1-FAEFA8DF2251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Littérature</a:t>
            </a:r>
            <a:r>
              <a:rPr lang="fr-BE" sz="2800" b="0" dirty="0"/>
              <a:t> | Modalités adoptées ailleurs en Europe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11353800" y="365125"/>
            <a:ext cx="540000" cy="540000"/>
            <a:chOff x="11353800" y="365125"/>
            <a:chExt cx="640080" cy="640716"/>
          </a:xfrm>
        </p:grpSpPr>
        <p:sp>
          <p:nvSpPr>
            <p:cNvPr id="7" name="Ellipse 6"/>
            <p:cNvSpPr/>
            <p:nvPr/>
          </p:nvSpPr>
          <p:spPr>
            <a:xfrm>
              <a:off x="11353800" y="365125"/>
              <a:ext cx="640080" cy="640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8" name="Picture 2" descr="accueil ">
              <a:hlinkClick r:id="rId2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6827" y="454343"/>
              <a:ext cx="454025" cy="45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France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900" y="1005840"/>
            <a:ext cx="552480" cy="55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ngland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900" y="2412074"/>
            <a:ext cx="552480" cy="55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olland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900" y="5400784"/>
            <a:ext cx="552480" cy="55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taly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900" y="4407016"/>
            <a:ext cx="552480" cy="55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rchives des fun - Euroneuf - Restauration et nettoyage de façades,  monuments et immeubles catalogué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59" y="1005841"/>
            <a:ext cx="574502" cy="63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787459" y="1005840"/>
            <a:ext cx="3774902" cy="630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539750"/>
            <a:r>
              <a:rPr lang="en-GB" sz="1600" b="1" dirty="0" smtClean="0">
                <a:solidFill>
                  <a:schemeClr val="tx1"/>
                </a:solidFill>
              </a:rPr>
              <a:t>COMMUNAUTÉ FLAMANDE</a:t>
            </a:r>
            <a:endParaRPr lang="fr-BE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eur droit 13"/>
          <p:cNvCxnSpPr/>
          <p:nvPr/>
        </p:nvCxnSpPr>
        <p:spPr>
          <a:xfrm flipV="1">
            <a:off x="787459" y="1636719"/>
            <a:ext cx="3774902" cy="1"/>
          </a:xfrm>
          <a:prstGeom prst="line">
            <a:avLst/>
          </a:prstGeom>
          <a:ln w="28575">
            <a:solidFill>
              <a:srgbClr val="FEE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flipV="1">
            <a:off x="787459" y="6117396"/>
            <a:ext cx="3774902" cy="1"/>
          </a:xfrm>
          <a:prstGeom prst="line">
            <a:avLst/>
          </a:prstGeom>
          <a:ln w="28575">
            <a:solidFill>
              <a:srgbClr val="FEE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87459" y="1726562"/>
            <a:ext cx="3774902" cy="43908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 smtClean="0">
                <a:solidFill>
                  <a:schemeClr val="tx1"/>
                </a:solidFill>
              </a:rPr>
              <a:t>Les conclusions </a:t>
            </a:r>
            <a:r>
              <a:rPr lang="en-GB" sz="1400" dirty="0" err="1" smtClean="0">
                <a:solidFill>
                  <a:schemeClr val="tx1"/>
                </a:solidFill>
              </a:rPr>
              <a:t>tirées</a:t>
            </a:r>
            <a:r>
              <a:rPr lang="en-GB" sz="1400" dirty="0" smtClean="0">
                <a:solidFill>
                  <a:schemeClr val="tx1"/>
                </a:solidFill>
              </a:rPr>
              <a:t> de la </a:t>
            </a:r>
            <a:r>
              <a:rPr lang="en-GB" sz="1400" dirty="0" err="1" smtClean="0">
                <a:solidFill>
                  <a:schemeClr val="tx1"/>
                </a:solidFill>
              </a:rPr>
              <a:t>littérature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flamande</a:t>
            </a:r>
            <a:r>
              <a:rPr lang="en-GB" sz="1400" dirty="0" smtClean="0">
                <a:solidFill>
                  <a:schemeClr val="tx1"/>
                </a:solidFill>
              </a:rPr>
              <a:t> sur </a:t>
            </a:r>
            <a:r>
              <a:rPr lang="en-GB" sz="1400" dirty="0" err="1" smtClean="0">
                <a:solidFill>
                  <a:schemeClr val="tx1"/>
                </a:solidFill>
              </a:rPr>
              <a:t>l’examen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d’entrée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peuvent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servir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d’hypothèses</a:t>
            </a:r>
            <a:r>
              <a:rPr lang="en-GB" sz="1400" dirty="0" smtClean="0">
                <a:solidFill>
                  <a:schemeClr val="tx1"/>
                </a:solidFill>
              </a:rPr>
              <a:t> de travail pour guider </a:t>
            </a:r>
            <a:r>
              <a:rPr lang="en-GB" sz="1400" dirty="0" err="1" smtClean="0">
                <a:solidFill>
                  <a:schemeClr val="tx1"/>
                </a:solidFill>
              </a:rPr>
              <a:t>l’analyse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empirique</a:t>
            </a:r>
            <a:r>
              <a:rPr lang="en-GB" sz="1400" dirty="0" smtClean="0">
                <a:solidFill>
                  <a:schemeClr val="tx1"/>
                </a:solidFill>
              </a:rPr>
              <a:t>:</a:t>
            </a:r>
          </a:p>
          <a:p>
            <a:endParaRPr lang="en-GB" sz="1400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 dirty="0" smtClean="0">
                <a:solidFill>
                  <a:schemeClr val="tx1"/>
                </a:solidFill>
              </a:rPr>
              <a:t>La </a:t>
            </a:r>
            <a:r>
              <a:rPr lang="en-GB" sz="1400" b="1" dirty="0" err="1" smtClean="0">
                <a:solidFill>
                  <a:srgbClr val="00539A"/>
                </a:solidFill>
              </a:rPr>
              <a:t>réussite</a:t>
            </a:r>
            <a:r>
              <a:rPr lang="en-GB" sz="1400" dirty="0" smtClean="0">
                <a:solidFill>
                  <a:schemeClr val="tx1"/>
                </a:solidFill>
              </a:rPr>
              <a:t> en </a:t>
            </a:r>
            <a:r>
              <a:rPr lang="en-GB" sz="1400" b="1" dirty="0" smtClean="0">
                <a:solidFill>
                  <a:srgbClr val="00539A"/>
                </a:solidFill>
              </a:rPr>
              <a:t>première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année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augmente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jusqu’à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b="1" dirty="0" smtClean="0">
                <a:solidFill>
                  <a:srgbClr val="00539A"/>
                </a:solidFill>
              </a:rPr>
              <a:t>87%</a:t>
            </a:r>
            <a:endParaRPr lang="en-GB" sz="1400" b="1" dirty="0">
              <a:solidFill>
                <a:srgbClr val="00539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 dirty="0" smtClean="0">
                <a:solidFill>
                  <a:schemeClr val="tx1"/>
                </a:solidFill>
              </a:rPr>
              <a:t>Le </a:t>
            </a:r>
            <a:r>
              <a:rPr lang="en-GB" sz="1400" b="1" dirty="0" err="1" smtClean="0">
                <a:solidFill>
                  <a:srgbClr val="00539A"/>
                </a:solidFill>
              </a:rPr>
              <a:t>candidat</a:t>
            </a:r>
            <a:r>
              <a:rPr lang="en-GB" sz="1400" dirty="0" smtClean="0">
                <a:solidFill>
                  <a:schemeClr val="tx1"/>
                </a:solidFill>
              </a:rPr>
              <a:t> type </a:t>
            </a:r>
            <a:r>
              <a:rPr lang="en-GB" sz="1400" dirty="0" err="1" smtClean="0">
                <a:solidFill>
                  <a:schemeClr val="tx1"/>
                </a:solidFill>
              </a:rPr>
              <a:t>appartient</a:t>
            </a:r>
            <a:r>
              <a:rPr lang="en-GB" sz="1400" dirty="0" smtClean="0">
                <a:solidFill>
                  <a:schemeClr val="tx1"/>
                </a:solidFill>
              </a:rPr>
              <a:t> à </a:t>
            </a:r>
            <a:r>
              <a:rPr lang="en-GB" sz="1400" dirty="0" err="1" smtClean="0">
                <a:solidFill>
                  <a:schemeClr val="tx1"/>
                </a:solidFill>
              </a:rPr>
              <a:t>une</a:t>
            </a:r>
            <a:r>
              <a:rPr lang="en-GB" sz="1400" dirty="0" smtClean="0">
                <a:solidFill>
                  <a:schemeClr val="tx1"/>
                </a:solidFill>
              </a:rPr>
              <a:t> sous-population </a:t>
            </a:r>
            <a:r>
              <a:rPr lang="en-GB" sz="1400" b="1" dirty="0" err="1" smtClean="0">
                <a:solidFill>
                  <a:srgbClr val="00539A"/>
                </a:solidFill>
              </a:rPr>
              <a:t>élitiste</a:t>
            </a:r>
            <a:r>
              <a:rPr lang="en-GB" sz="1400" dirty="0" smtClean="0">
                <a:solidFill>
                  <a:schemeClr val="tx1"/>
                </a:solidFill>
              </a:rPr>
              <a:t> (pas </a:t>
            </a:r>
            <a:r>
              <a:rPr lang="en-GB" sz="1400" dirty="0" err="1" smtClean="0">
                <a:solidFill>
                  <a:schemeClr val="tx1"/>
                </a:solidFill>
              </a:rPr>
              <a:t>redoublé</a:t>
            </a:r>
            <a:r>
              <a:rPr lang="en-GB" sz="1400" dirty="0" smtClean="0">
                <a:solidFill>
                  <a:schemeClr val="tx1"/>
                </a:solidFill>
              </a:rPr>
              <a:t>, milieu </a:t>
            </a:r>
            <a:r>
              <a:rPr lang="en-GB" sz="1400" dirty="0" err="1" smtClean="0">
                <a:solidFill>
                  <a:schemeClr val="tx1"/>
                </a:solidFill>
              </a:rPr>
              <a:t>favorisé</a:t>
            </a:r>
            <a:r>
              <a:rPr lang="en-GB" sz="1400" dirty="0" smtClean="0">
                <a:solidFill>
                  <a:schemeClr val="tx1"/>
                </a:solidFill>
              </a:rPr>
              <a:t>, options </a:t>
            </a:r>
            <a:r>
              <a:rPr lang="en-GB" sz="1400" dirty="0" err="1" smtClean="0">
                <a:solidFill>
                  <a:schemeClr val="tx1"/>
                </a:solidFill>
              </a:rPr>
              <a:t>sélectives</a:t>
            </a:r>
            <a:r>
              <a:rPr lang="en-GB" sz="1400" dirty="0" smtClean="0">
                <a:solidFill>
                  <a:schemeClr val="tx1"/>
                </a:solidFill>
              </a:rPr>
              <a:t>)</a:t>
            </a:r>
            <a:endParaRPr lang="en-GB" sz="14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 dirty="0" smtClean="0">
                <a:solidFill>
                  <a:schemeClr val="tx1"/>
                </a:solidFill>
              </a:rPr>
              <a:t>Les </a:t>
            </a:r>
            <a:r>
              <a:rPr lang="en-GB" sz="1400" dirty="0" err="1" smtClean="0">
                <a:solidFill>
                  <a:schemeClr val="tx1"/>
                </a:solidFill>
              </a:rPr>
              <a:t>profils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mathématiques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sont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avantagés</a:t>
            </a:r>
            <a:r>
              <a:rPr lang="en-GB" sz="1400" dirty="0" smtClean="0">
                <a:solidFill>
                  <a:schemeClr val="tx1"/>
                </a:solidFill>
              </a:rPr>
              <a:t> car la </a:t>
            </a:r>
            <a:r>
              <a:rPr lang="en-GB" sz="1400" b="1" dirty="0" err="1" smtClean="0">
                <a:solidFill>
                  <a:srgbClr val="00539A"/>
                </a:solidFill>
              </a:rPr>
              <a:t>partie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b="1" dirty="0" smtClean="0">
                <a:solidFill>
                  <a:srgbClr val="00539A"/>
                </a:solidFill>
              </a:rPr>
              <a:t>cognitive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est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b="1" dirty="0" smtClean="0">
                <a:solidFill>
                  <a:srgbClr val="00539A"/>
                </a:solidFill>
              </a:rPr>
              <a:t>plus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b="1" dirty="0" err="1" smtClean="0">
                <a:solidFill>
                  <a:srgbClr val="00539A"/>
                </a:solidFill>
              </a:rPr>
              <a:t>filtrante</a:t>
            </a:r>
            <a:r>
              <a:rPr lang="en-GB" sz="1400" dirty="0" smtClean="0">
                <a:solidFill>
                  <a:schemeClr val="tx1"/>
                </a:solidFill>
              </a:rPr>
              <a:t> que la non-cognitive</a:t>
            </a:r>
            <a:endParaRPr lang="en-GB" sz="14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 dirty="0" smtClean="0">
                <a:solidFill>
                  <a:schemeClr val="tx1"/>
                </a:solidFill>
              </a:rPr>
              <a:t>Le </a:t>
            </a:r>
            <a:r>
              <a:rPr lang="en-GB" sz="1400" b="1" dirty="0" smtClean="0">
                <a:solidFill>
                  <a:srgbClr val="00539A"/>
                </a:solidFill>
              </a:rPr>
              <a:t>capital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b="1" dirty="0" err="1" smtClean="0">
                <a:solidFill>
                  <a:srgbClr val="00539A"/>
                </a:solidFill>
              </a:rPr>
              <a:t>culturel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est</a:t>
            </a:r>
            <a:r>
              <a:rPr lang="en-GB" sz="1400" dirty="0" smtClean="0">
                <a:solidFill>
                  <a:schemeClr val="tx1"/>
                </a:solidFill>
              </a:rPr>
              <a:t> un </a:t>
            </a:r>
            <a:r>
              <a:rPr lang="en-GB" sz="1400" dirty="0" err="1" smtClean="0">
                <a:solidFill>
                  <a:schemeClr val="tx1"/>
                </a:solidFill>
              </a:rPr>
              <a:t>facteur</a:t>
            </a:r>
            <a:r>
              <a:rPr lang="en-GB" sz="1400" dirty="0" smtClean="0">
                <a:solidFill>
                  <a:schemeClr val="tx1"/>
                </a:solidFill>
              </a:rPr>
              <a:t> de </a:t>
            </a:r>
            <a:r>
              <a:rPr lang="en-GB" sz="1400" dirty="0" err="1" smtClean="0">
                <a:solidFill>
                  <a:schemeClr val="tx1"/>
                </a:solidFill>
              </a:rPr>
              <a:t>réussite</a:t>
            </a:r>
            <a:endParaRPr lang="en-GB" sz="1400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 dirty="0" smtClean="0">
                <a:solidFill>
                  <a:schemeClr val="tx1"/>
                </a:solidFill>
              </a:rPr>
              <a:t>La </a:t>
            </a:r>
            <a:r>
              <a:rPr lang="en-GB" sz="1400" b="1" dirty="0" smtClean="0">
                <a:solidFill>
                  <a:srgbClr val="00539A"/>
                </a:solidFill>
              </a:rPr>
              <a:t>langue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b="1" dirty="0" err="1" smtClean="0">
                <a:solidFill>
                  <a:srgbClr val="00539A"/>
                </a:solidFill>
              </a:rPr>
              <a:t>maternelle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est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aussi</a:t>
            </a:r>
            <a:r>
              <a:rPr lang="en-GB" sz="1400" dirty="0" smtClean="0">
                <a:solidFill>
                  <a:schemeClr val="tx1"/>
                </a:solidFill>
              </a:rPr>
              <a:t> un </a:t>
            </a:r>
            <a:r>
              <a:rPr lang="en-GB" sz="1400" dirty="0" err="1" smtClean="0">
                <a:solidFill>
                  <a:schemeClr val="tx1"/>
                </a:solidFill>
              </a:rPr>
              <a:t>facteur</a:t>
            </a:r>
            <a:r>
              <a:rPr lang="en-GB" sz="1400" dirty="0" smtClean="0">
                <a:solidFill>
                  <a:schemeClr val="tx1"/>
                </a:solidFill>
              </a:rPr>
              <a:t> de </a:t>
            </a:r>
            <a:r>
              <a:rPr lang="en-GB" sz="1400" dirty="0" err="1" smtClean="0">
                <a:solidFill>
                  <a:schemeClr val="tx1"/>
                </a:solidFill>
              </a:rPr>
              <a:t>réussite</a:t>
            </a:r>
            <a:endParaRPr lang="en-GB" sz="1400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 dirty="0" smtClean="0">
                <a:solidFill>
                  <a:schemeClr val="tx1"/>
                </a:solidFill>
              </a:rPr>
              <a:t>Il y a un </a:t>
            </a:r>
            <a:r>
              <a:rPr lang="en-GB" sz="1400" b="1" dirty="0" err="1" smtClean="0">
                <a:solidFill>
                  <a:srgbClr val="00539A"/>
                </a:solidFill>
              </a:rPr>
              <a:t>biais</a:t>
            </a:r>
            <a:r>
              <a:rPr lang="en-GB" sz="1400" dirty="0" smtClean="0">
                <a:solidFill>
                  <a:schemeClr val="tx1"/>
                </a:solidFill>
              </a:rPr>
              <a:t> de </a:t>
            </a:r>
            <a:r>
              <a:rPr lang="en-GB" sz="1400" b="1" dirty="0" smtClean="0">
                <a:solidFill>
                  <a:srgbClr val="00539A"/>
                </a:solidFill>
              </a:rPr>
              <a:t>genre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dans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l’examen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d’entrée</a:t>
            </a:r>
            <a:r>
              <a:rPr lang="en-GB" sz="1400" dirty="0" smtClean="0">
                <a:solidFill>
                  <a:schemeClr val="tx1"/>
                </a:solidFill>
              </a:rPr>
              <a:t> car les femmes </a:t>
            </a:r>
            <a:r>
              <a:rPr lang="en-GB" sz="1400" dirty="0" err="1" smtClean="0">
                <a:solidFill>
                  <a:schemeClr val="tx1"/>
                </a:solidFill>
              </a:rPr>
              <a:t>n’osent</a:t>
            </a:r>
            <a:r>
              <a:rPr lang="en-GB" sz="1400" dirty="0" smtClean="0">
                <a:solidFill>
                  <a:schemeClr val="tx1"/>
                </a:solidFill>
              </a:rPr>
              <a:t> pas </a:t>
            </a:r>
            <a:r>
              <a:rPr lang="en-GB" sz="1400" dirty="0" err="1" smtClean="0">
                <a:solidFill>
                  <a:schemeClr val="tx1"/>
                </a:solidFill>
              </a:rPr>
              <a:t>répondrent</a:t>
            </a:r>
            <a:r>
              <a:rPr lang="en-GB" sz="1400" dirty="0" smtClean="0">
                <a:solidFill>
                  <a:schemeClr val="tx1"/>
                </a:solidFill>
              </a:rPr>
              <a:t> à </a:t>
            </a:r>
            <a:r>
              <a:rPr lang="en-GB" sz="1400" dirty="0" err="1" smtClean="0">
                <a:solidFill>
                  <a:schemeClr val="tx1"/>
                </a:solidFill>
              </a:rPr>
              <a:t>autant</a:t>
            </a:r>
            <a:r>
              <a:rPr lang="en-GB" sz="1400" dirty="0" smtClean="0">
                <a:solidFill>
                  <a:schemeClr val="tx1"/>
                </a:solidFill>
              </a:rPr>
              <a:t> de questions que les hommes 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875200" y="1005840"/>
            <a:ext cx="5478600" cy="1219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400" dirty="0" smtClean="0">
                <a:solidFill>
                  <a:schemeClr val="tx1"/>
                </a:solidFill>
              </a:rPr>
              <a:t>La </a:t>
            </a:r>
            <a:r>
              <a:rPr lang="fr-FR" sz="1400" b="1" dirty="0" smtClean="0">
                <a:solidFill>
                  <a:srgbClr val="00539A"/>
                </a:solidFill>
              </a:rPr>
              <a:t>réforme</a:t>
            </a:r>
            <a:r>
              <a:rPr lang="fr-FR" sz="1400" dirty="0" smtClean="0">
                <a:solidFill>
                  <a:schemeClr val="tx1"/>
                </a:solidFill>
              </a:rPr>
              <a:t> </a:t>
            </a:r>
            <a:r>
              <a:rPr lang="fr-FR" sz="1400" dirty="0">
                <a:solidFill>
                  <a:schemeClr val="tx1"/>
                </a:solidFill>
              </a:rPr>
              <a:t>de la PACES coïncide avec </a:t>
            </a:r>
            <a:r>
              <a:rPr lang="fr-FR" sz="1400" b="1" dirty="0">
                <a:solidFill>
                  <a:srgbClr val="00539A"/>
                </a:solidFill>
              </a:rPr>
              <a:t>l’augmentation</a:t>
            </a:r>
            <a:r>
              <a:rPr lang="fr-FR" sz="1400" dirty="0">
                <a:solidFill>
                  <a:schemeClr val="tx1"/>
                </a:solidFill>
              </a:rPr>
              <a:t> de plus de </a:t>
            </a:r>
            <a:r>
              <a:rPr lang="fr-FR" sz="1400" b="1" dirty="0">
                <a:solidFill>
                  <a:srgbClr val="00539A"/>
                </a:solidFill>
              </a:rPr>
              <a:t>110%</a:t>
            </a:r>
            <a:r>
              <a:rPr lang="fr-FR" sz="1400" dirty="0">
                <a:solidFill>
                  <a:schemeClr val="tx1"/>
                </a:solidFill>
              </a:rPr>
              <a:t> du nombre de candidats français entre 2020 et </a:t>
            </a:r>
            <a:r>
              <a:rPr lang="fr-FR" sz="1400" dirty="0" smtClean="0">
                <a:solidFill>
                  <a:schemeClr val="tx1"/>
                </a:solidFill>
              </a:rPr>
              <a:t>2021</a:t>
            </a:r>
          </a:p>
          <a:p>
            <a:r>
              <a:rPr lang="en-GB" sz="1400" dirty="0" smtClean="0">
                <a:solidFill>
                  <a:schemeClr val="tx1"/>
                </a:solidFill>
              </a:rPr>
              <a:t>Les </a:t>
            </a:r>
            <a:r>
              <a:rPr lang="en-GB" sz="1400" b="1" dirty="0" err="1" smtClean="0">
                <a:solidFill>
                  <a:srgbClr val="00539A"/>
                </a:solidFill>
              </a:rPr>
              <a:t>candidats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b="1" dirty="0" err="1" smtClean="0">
                <a:solidFill>
                  <a:srgbClr val="00539A"/>
                </a:solidFill>
              </a:rPr>
              <a:t>français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représentent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une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b="1" dirty="0" err="1" smtClean="0">
                <a:solidFill>
                  <a:srgbClr val="00539A"/>
                </a:solidFill>
              </a:rPr>
              <a:t>grande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b="1" dirty="0" err="1" smtClean="0">
                <a:solidFill>
                  <a:srgbClr val="00539A"/>
                </a:solidFill>
              </a:rPr>
              <a:t>partie</a:t>
            </a:r>
            <a:r>
              <a:rPr lang="en-GB" sz="1400" dirty="0" smtClean="0">
                <a:solidFill>
                  <a:schemeClr val="tx1"/>
                </a:solidFill>
              </a:rPr>
              <a:t> des </a:t>
            </a:r>
            <a:r>
              <a:rPr lang="en-GB" sz="1400" dirty="0" err="1" smtClean="0">
                <a:solidFill>
                  <a:schemeClr val="tx1"/>
                </a:solidFill>
              </a:rPr>
              <a:t>candidats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b="1" dirty="0" smtClean="0">
                <a:solidFill>
                  <a:srgbClr val="00539A"/>
                </a:solidFill>
              </a:rPr>
              <a:t>non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b="1" dirty="0" err="1" smtClean="0">
                <a:solidFill>
                  <a:srgbClr val="00539A"/>
                </a:solidFill>
              </a:rPr>
              <a:t>résidents</a:t>
            </a:r>
            <a:r>
              <a:rPr lang="en-GB" sz="1400" dirty="0" smtClean="0">
                <a:solidFill>
                  <a:schemeClr val="tx1"/>
                </a:solidFill>
              </a:rPr>
              <a:t> en </a:t>
            </a:r>
            <a:r>
              <a:rPr lang="en-GB" sz="1400" dirty="0" err="1" smtClean="0">
                <a:solidFill>
                  <a:schemeClr val="tx1"/>
                </a:solidFill>
              </a:rPr>
              <a:t>Belgique</a:t>
            </a:r>
            <a:r>
              <a:rPr lang="en-GB" sz="1400" dirty="0" smtClean="0">
                <a:solidFill>
                  <a:schemeClr val="tx1"/>
                </a:solidFill>
              </a:rPr>
              <a:t> et </a:t>
            </a:r>
            <a:r>
              <a:rPr lang="en-GB" sz="1400" dirty="0" err="1" smtClean="0">
                <a:solidFill>
                  <a:schemeClr val="tx1"/>
                </a:solidFill>
              </a:rPr>
              <a:t>il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faut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donc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comprendre</a:t>
            </a:r>
            <a:r>
              <a:rPr lang="en-GB" sz="1400" dirty="0" smtClean="0">
                <a:solidFill>
                  <a:schemeClr val="tx1"/>
                </a:solidFill>
              </a:rPr>
              <a:t> comment les </a:t>
            </a:r>
            <a:r>
              <a:rPr lang="en-GB" sz="1400" b="1" dirty="0" err="1" smtClean="0">
                <a:solidFill>
                  <a:srgbClr val="00539A"/>
                </a:solidFill>
              </a:rPr>
              <a:t>modalités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françaises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b="1" dirty="0" err="1" smtClean="0">
                <a:solidFill>
                  <a:srgbClr val="00539A"/>
                </a:solidFill>
              </a:rPr>
              <a:t>impactent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b="1" dirty="0" err="1" smtClean="0">
                <a:solidFill>
                  <a:srgbClr val="00539A"/>
                </a:solidFill>
              </a:rPr>
              <a:t>l’examen</a:t>
            </a:r>
            <a:r>
              <a:rPr lang="en-GB" sz="1400" dirty="0" smtClean="0">
                <a:solidFill>
                  <a:schemeClr val="tx1"/>
                </a:solidFill>
              </a:rPr>
              <a:t> en FWB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875200" y="2412074"/>
            <a:ext cx="5478600" cy="1807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 smtClean="0">
                <a:solidFill>
                  <a:schemeClr val="tx1"/>
                </a:solidFill>
              </a:rPr>
              <a:t>Le </a:t>
            </a:r>
            <a:r>
              <a:rPr lang="en-GB" sz="1400" b="1" dirty="0" err="1">
                <a:solidFill>
                  <a:srgbClr val="00539A"/>
                </a:solidFill>
              </a:rPr>
              <a:t>choix</a:t>
            </a:r>
            <a:r>
              <a:rPr lang="en-GB" sz="1400" dirty="0" smtClean="0">
                <a:solidFill>
                  <a:schemeClr val="tx1"/>
                </a:solidFill>
              </a:rPr>
              <a:t> des </a:t>
            </a:r>
            <a:r>
              <a:rPr lang="en-GB" sz="1400" dirty="0" err="1" smtClean="0">
                <a:solidFill>
                  <a:schemeClr val="tx1"/>
                </a:solidFill>
              </a:rPr>
              <a:t>méthodes</a:t>
            </a:r>
            <a:r>
              <a:rPr lang="en-GB" sz="1400" dirty="0" smtClean="0">
                <a:solidFill>
                  <a:schemeClr val="tx1"/>
                </a:solidFill>
              </a:rPr>
              <a:t> de </a:t>
            </a:r>
            <a:r>
              <a:rPr lang="en-GB" sz="1400" b="1" dirty="0" err="1" smtClean="0">
                <a:solidFill>
                  <a:srgbClr val="00539A"/>
                </a:solidFill>
              </a:rPr>
              <a:t>sélection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b="1" dirty="0" err="1" smtClean="0">
                <a:solidFill>
                  <a:srgbClr val="00539A"/>
                </a:solidFill>
              </a:rPr>
              <a:t>libre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permet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l’étude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d’une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variété</a:t>
            </a:r>
            <a:r>
              <a:rPr lang="en-GB" sz="1400" dirty="0" smtClean="0">
                <a:solidFill>
                  <a:schemeClr val="tx1"/>
                </a:solidFill>
              </a:rPr>
              <a:t> de </a:t>
            </a:r>
            <a:r>
              <a:rPr lang="en-GB" sz="1400" dirty="0" err="1" smtClean="0">
                <a:solidFill>
                  <a:schemeClr val="tx1"/>
                </a:solidFill>
              </a:rPr>
              <a:t>filtres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différents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dans</a:t>
            </a:r>
            <a:r>
              <a:rPr lang="en-GB" sz="1400" dirty="0" smtClean="0">
                <a:solidFill>
                  <a:schemeClr val="tx1"/>
                </a:solidFill>
              </a:rPr>
              <a:t> un </a:t>
            </a:r>
            <a:r>
              <a:rPr lang="en-GB" sz="1400" dirty="0" err="1" smtClean="0">
                <a:solidFill>
                  <a:schemeClr val="tx1"/>
                </a:solidFill>
              </a:rPr>
              <a:t>même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contexte</a:t>
            </a:r>
            <a:r>
              <a:rPr lang="en-GB" sz="1400" dirty="0">
                <a:solidFill>
                  <a:schemeClr val="tx1"/>
                </a:solidFill>
              </a:rPr>
              <a:t>:</a:t>
            </a:r>
            <a:endParaRPr lang="en-GB" sz="1400" dirty="0" smtClean="0">
              <a:solidFill>
                <a:schemeClr val="tx1"/>
              </a:solidFill>
            </a:endParaRPr>
          </a:p>
          <a:p>
            <a:pPr marL="360363" indent="-180975">
              <a:buFont typeface="Arial" panose="020B0604020202020204" pitchFamily="34" charset="0"/>
              <a:buChar char="•"/>
            </a:pPr>
            <a:r>
              <a:rPr lang="en-GB" sz="1400" b="1" dirty="0" err="1" smtClean="0">
                <a:solidFill>
                  <a:srgbClr val="00539A"/>
                </a:solidFill>
              </a:rPr>
              <a:t>Lettres</a:t>
            </a:r>
            <a:r>
              <a:rPr lang="en-GB" sz="1400" b="1" dirty="0" smtClean="0">
                <a:solidFill>
                  <a:srgbClr val="00539A"/>
                </a:solidFill>
              </a:rPr>
              <a:t> de motivations et de recommendation</a:t>
            </a:r>
            <a:r>
              <a:rPr lang="en-GB" sz="1400" dirty="0" smtClean="0">
                <a:solidFill>
                  <a:schemeClr val="tx1"/>
                </a:solidFill>
              </a:rPr>
              <a:t>: </a:t>
            </a:r>
            <a:r>
              <a:rPr lang="en-GB" sz="1400" dirty="0" err="1" smtClean="0">
                <a:solidFill>
                  <a:schemeClr val="tx1"/>
                </a:solidFill>
              </a:rPr>
              <a:t>biais</a:t>
            </a:r>
            <a:r>
              <a:rPr lang="en-GB" sz="1400" dirty="0" smtClean="0">
                <a:solidFill>
                  <a:schemeClr val="tx1"/>
                </a:solidFill>
              </a:rPr>
              <a:t> de </a:t>
            </a:r>
            <a:r>
              <a:rPr lang="en-GB" sz="1400" dirty="0" err="1" smtClean="0">
                <a:solidFill>
                  <a:schemeClr val="tx1"/>
                </a:solidFill>
              </a:rPr>
              <a:t>sélection</a:t>
            </a:r>
            <a:r>
              <a:rPr lang="en-GB" sz="1400" dirty="0" smtClean="0">
                <a:solidFill>
                  <a:schemeClr val="tx1"/>
                </a:solidFill>
              </a:rPr>
              <a:t>, </a:t>
            </a:r>
            <a:r>
              <a:rPr lang="en-GB" sz="1400" dirty="0" err="1" smtClean="0">
                <a:solidFill>
                  <a:schemeClr val="tx1"/>
                </a:solidFill>
              </a:rPr>
              <a:t>faible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validité</a:t>
            </a:r>
            <a:r>
              <a:rPr lang="en-GB" sz="1400" dirty="0" smtClean="0">
                <a:solidFill>
                  <a:schemeClr val="tx1"/>
                </a:solidFill>
              </a:rPr>
              <a:t> et </a:t>
            </a:r>
            <a:r>
              <a:rPr lang="en-GB" sz="1400" dirty="0" err="1" smtClean="0">
                <a:solidFill>
                  <a:schemeClr val="tx1"/>
                </a:solidFill>
              </a:rPr>
              <a:t>faible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fiabilité</a:t>
            </a:r>
            <a:endParaRPr lang="en-GB" sz="1400" dirty="0" smtClean="0">
              <a:solidFill>
                <a:schemeClr val="tx1"/>
              </a:solidFill>
            </a:endParaRPr>
          </a:p>
          <a:p>
            <a:pPr marL="360363" indent="-180975">
              <a:buFont typeface="Arial" panose="020B0604020202020204" pitchFamily="34" charset="0"/>
              <a:buChar char="•"/>
            </a:pPr>
            <a:r>
              <a:rPr lang="en-GB" sz="1400" b="1" dirty="0" err="1" smtClean="0">
                <a:solidFill>
                  <a:srgbClr val="00539A"/>
                </a:solidFill>
              </a:rPr>
              <a:t>Résultats</a:t>
            </a:r>
            <a:r>
              <a:rPr lang="en-GB" sz="1400" b="1" dirty="0" smtClean="0">
                <a:solidFill>
                  <a:srgbClr val="00539A"/>
                </a:solidFill>
              </a:rPr>
              <a:t> </a:t>
            </a:r>
            <a:r>
              <a:rPr lang="en-GB" sz="1400" b="1" dirty="0" err="1" smtClean="0">
                <a:solidFill>
                  <a:srgbClr val="00539A"/>
                </a:solidFill>
              </a:rPr>
              <a:t>scolaires</a:t>
            </a:r>
            <a:r>
              <a:rPr lang="en-GB" sz="1400" b="1" dirty="0" smtClean="0">
                <a:solidFill>
                  <a:srgbClr val="00539A"/>
                </a:solidFill>
              </a:rPr>
              <a:t> </a:t>
            </a:r>
            <a:r>
              <a:rPr lang="en-GB" sz="1400" b="1" dirty="0" err="1" smtClean="0">
                <a:solidFill>
                  <a:srgbClr val="00539A"/>
                </a:solidFill>
              </a:rPr>
              <a:t>antérieurs</a:t>
            </a:r>
            <a:r>
              <a:rPr lang="en-GB" sz="1400" dirty="0" smtClean="0">
                <a:solidFill>
                  <a:schemeClr val="tx1"/>
                </a:solidFill>
              </a:rPr>
              <a:t>: </a:t>
            </a:r>
            <a:r>
              <a:rPr lang="en-GB" sz="1400" dirty="0" err="1" smtClean="0">
                <a:solidFill>
                  <a:schemeClr val="tx1"/>
                </a:solidFill>
              </a:rPr>
              <a:t>très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valides</a:t>
            </a:r>
            <a:r>
              <a:rPr lang="en-GB" sz="1400" dirty="0" smtClean="0">
                <a:solidFill>
                  <a:schemeClr val="tx1"/>
                </a:solidFill>
              </a:rPr>
              <a:t> et </a:t>
            </a:r>
            <a:r>
              <a:rPr lang="en-GB" sz="1400" dirty="0" err="1" smtClean="0">
                <a:solidFill>
                  <a:schemeClr val="tx1"/>
                </a:solidFill>
              </a:rPr>
              <a:t>fiables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mais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biais</a:t>
            </a:r>
            <a:r>
              <a:rPr lang="en-GB" sz="1400" dirty="0" smtClean="0">
                <a:solidFill>
                  <a:schemeClr val="tx1"/>
                </a:solidFill>
              </a:rPr>
              <a:t> socio-</a:t>
            </a:r>
            <a:r>
              <a:rPr lang="en-GB" sz="1400" dirty="0" err="1" smtClean="0">
                <a:solidFill>
                  <a:schemeClr val="tx1"/>
                </a:solidFill>
              </a:rPr>
              <a:t>économique</a:t>
            </a:r>
            <a:endParaRPr lang="en-GB" sz="1400" dirty="0" smtClean="0">
              <a:solidFill>
                <a:schemeClr val="tx1"/>
              </a:solidFill>
            </a:endParaRPr>
          </a:p>
          <a:p>
            <a:pPr marL="360363" indent="-180975">
              <a:buFont typeface="Arial" panose="020B0604020202020204" pitchFamily="34" charset="0"/>
              <a:buChar char="•"/>
            </a:pPr>
            <a:r>
              <a:rPr lang="en-GB" sz="1400" b="1" dirty="0" smtClean="0">
                <a:solidFill>
                  <a:srgbClr val="00539A"/>
                </a:solidFill>
              </a:rPr>
              <a:t>Tests </a:t>
            </a:r>
            <a:r>
              <a:rPr lang="en-GB" sz="1400" b="1" dirty="0" err="1" smtClean="0">
                <a:solidFill>
                  <a:srgbClr val="00539A"/>
                </a:solidFill>
              </a:rPr>
              <a:t>d’aptitude</a:t>
            </a:r>
            <a:r>
              <a:rPr lang="en-GB" sz="1400" b="1" dirty="0" smtClean="0">
                <a:solidFill>
                  <a:srgbClr val="00539A"/>
                </a:solidFill>
              </a:rPr>
              <a:t> et TJS</a:t>
            </a:r>
            <a:r>
              <a:rPr lang="en-GB" sz="1400" dirty="0" smtClean="0">
                <a:solidFill>
                  <a:schemeClr val="tx1"/>
                </a:solidFill>
              </a:rPr>
              <a:t>: </a:t>
            </a:r>
            <a:r>
              <a:rPr lang="en-GB" sz="1400" dirty="0" err="1" smtClean="0">
                <a:solidFill>
                  <a:schemeClr val="tx1"/>
                </a:solidFill>
              </a:rPr>
              <a:t>potentiellement</a:t>
            </a:r>
            <a:r>
              <a:rPr lang="en-GB" sz="1400" dirty="0" smtClean="0">
                <a:solidFill>
                  <a:schemeClr val="tx1"/>
                </a:solidFill>
              </a:rPr>
              <a:t> plus </a:t>
            </a:r>
            <a:r>
              <a:rPr lang="en-GB" sz="1400" dirty="0" err="1" smtClean="0">
                <a:solidFill>
                  <a:schemeClr val="tx1"/>
                </a:solidFill>
              </a:rPr>
              <a:t>équitables</a:t>
            </a:r>
            <a:r>
              <a:rPr lang="en-GB" sz="1400" dirty="0" smtClean="0">
                <a:solidFill>
                  <a:schemeClr val="tx1"/>
                </a:solidFill>
              </a:rPr>
              <a:t> en </a:t>
            </a:r>
            <a:r>
              <a:rPr lang="en-GB" sz="1400" dirty="0" err="1" smtClean="0">
                <a:solidFill>
                  <a:schemeClr val="tx1"/>
                </a:solidFill>
              </a:rPr>
              <a:t>restant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fiables</a:t>
            </a:r>
            <a:r>
              <a:rPr lang="en-GB" sz="1400" dirty="0" smtClean="0">
                <a:solidFill>
                  <a:schemeClr val="tx1"/>
                </a:solidFill>
              </a:rPr>
              <a:t> et </a:t>
            </a:r>
            <a:r>
              <a:rPr lang="en-GB" sz="1400" dirty="0" err="1" smtClean="0">
                <a:solidFill>
                  <a:schemeClr val="tx1"/>
                </a:solidFill>
              </a:rPr>
              <a:t>valides</a:t>
            </a:r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875200" y="4407016"/>
            <a:ext cx="5478600" cy="806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400" dirty="0">
                <a:solidFill>
                  <a:schemeClr val="tx1"/>
                </a:solidFill>
              </a:rPr>
              <a:t>Le cas italien établit un précédent pour une limitation forte de la </a:t>
            </a:r>
            <a:r>
              <a:rPr lang="fr-FR" sz="1400" b="1" dirty="0">
                <a:solidFill>
                  <a:srgbClr val="00539A"/>
                </a:solidFill>
              </a:rPr>
              <a:t>proportion</a:t>
            </a:r>
            <a:r>
              <a:rPr lang="fr-FR" sz="1400" dirty="0">
                <a:solidFill>
                  <a:schemeClr val="tx1"/>
                </a:solidFill>
              </a:rPr>
              <a:t> du numerus clausus allouée aux candidats </a:t>
            </a:r>
            <a:r>
              <a:rPr lang="fr-FR" sz="1400" b="1" dirty="0">
                <a:solidFill>
                  <a:srgbClr val="00539A"/>
                </a:solidFill>
              </a:rPr>
              <a:t>non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b="1" dirty="0">
                <a:solidFill>
                  <a:srgbClr val="00539A"/>
                </a:solidFill>
              </a:rPr>
              <a:t>résidents</a:t>
            </a:r>
            <a:r>
              <a:rPr lang="fr-FR" sz="1400" dirty="0">
                <a:solidFill>
                  <a:schemeClr val="tx1"/>
                </a:solidFill>
              </a:rPr>
              <a:t> avec un taux de seulement </a:t>
            </a:r>
            <a:r>
              <a:rPr lang="fr-FR" sz="1400" b="1" dirty="0">
                <a:solidFill>
                  <a:srgbClr val="00539A"/>
                </a:solidFill>
              </a:rPr>
              <a:t>6,24%</a:t>
            </a:r>
            <a:r>
              <a:rPr lang="fr-FR" sz="1400" b="1" dirty="0">
                <a:solidFill>
                  <a:schemeClr val="tx1"/>
                </a:solidFill>
              </a:rPr>
              <a:t> 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875200" y="5400784"/>
            <a:ext cx="5478600" cy="819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b="1" dirty="0" err="1" smtClean="0">
                <a:solidFill>
                  <a:srgbClr val="00539A"/>
                </a:solidFill>
              </a:rPr>
              <a:t>Systèmes</a:t>
            </a:r>
            <a:r>
              <a:rPr lang="en-GB" sz="1400" dirty="0" smtClean="0">
                <a:solidFill>
                  <a:schemeClr val="tx1"/>
                </a:solidFill>
              </a:rPr>
              <a:t> de </a:t>
            </a:r>
            <a:r>
              <a:rPr lang="en-GB" sz="1400" dirty="0" err="1" smtClean="0">
                <a:solidFill>
                  <a:schemeClr val="tx1"/>
                </a:solidFill>
              </a:rPr>
              <a:t>sélection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b="1" dirty="0" err="1" smtClean="0">
                <a:solidFill>
                  <a:srgbClr val="00539A"/>
                </a:solidFill>
              </a:rPr>
              <a:t>alternatifs</a:t>
            </a:r>
            <a:r>
              <a:rPr lang="en-GB" sz="1400" dirty="0" smtClean="0">
                <a:solidFill>
                  <a:schemeClr val="tx1"/>
                </a:solidFill>
              </a:rPr>
              <a:t>:</a:t>
            </a:r>
          </a:p>
          <a:p>
            <a:pPr marL="360363" indent="-180975">
              <a:buFont typeface="Arial" panose="020B0604020202020204" pitchFamily="34" charset="0"/>
              <a:buChar char="•"/>
            </a:pPr>
            <a:r>
              <a:rPr lang="en-GB" sz="1400" b="1" dirty="0" err="1" smtClean="0">
                <a:solidFill>
                  <a:srgbClr val="00539A"/>
                </a:solidFill>
              </a:rPr>
              <a:t>Lotterie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pondérée</a:t>
            </a:r>
            <a:r>
              <a:rPr lang="en-GB" sz="1400" dirty="0" smtClean="0">
                <a:solidFill>
                  <a:schemeClr val="tx1"/>
                </a:solidFill>
              </a:rPr>
              <a:t> et </a:t>
            </a:r>
            <a:r>
              <a:rPr lang="en-GB" sz="1400" dirty="0" err="1" smtClean="0">
                <a:solidFill>
                  <a:schemeClr val="tx1"/>
                </a:solidFill>
              </a:rPr>
              <a:t>sélection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directe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selon</a:t>
            </a:r>
            <a:r>
              <a:rPr lang="en-GB" sz="1400" dirty="0" smtClean="0">
                <a:solidFill>
                  <a:schemeClr val="tx1"/>
                </a:solidFill>
              </a:rPr>
              <a:t> les </a:t>
            </a:r>
            <a:r>
              <a:rPr lang="en-GB" sz="1400" dirty="0" err="1" smtClean="0">
                <a:solidFill>
                  <a:schemeClr val="tx1"/>
                </a:solidFill>
              </a:rPr>
              <a:t>résultats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scolaires</a:t>
            </a:r>
            <a:endParaRPr lang="en-GB" sz="1400" dirty="0">
              <a:solidFill>
                <a:schemeClr val="tx1"/>
              </a:solidFill>
            </a:endParaRPr>
          </a:p>
          <a:p>
            <a:pPr marL="360363" indent="-180975">
              <a:buFont typeface="Arial" panose="020B0604020202020204" pitchFamily="34" charset="0"/>
              <a:buChar char="•"/>
            </a:pPr>
            <a:r>
              <a:rPr lang="en-GB" sz="1400" dirty="0" err="1" smtClean="0">
                <a:solidFill>
                  <a:schemeClr val="tx1"/>
                </a:solidFill>
              </a:rPr>
              <a:t>Sélection</a:t>
            </a:r>
            <a:r>
              <a:rPr lang="en-GB" sz="1400" dirty="0" smtClean="0">
                <a:solidFill>
                  <a:schemeClr val="tx1"/>
                </a:solidFill>
              </a:rPr>
              <a:t> par </a:t>
            </a:r>
            <a:r>
              <a:rPr lang="en-GB" sz="1400" b="1" dirty="0" err="1" smtClean="0">
                <a:solidFill>
                  <a:srgbClr val="00539A"/>
                </a:solidFill>
              </a:rPr>
              <a:t>seuil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selon</a:t>
            </a:r>
            <a:r>
              <a:rPr lang="en-GB" sz="1400" dirty="0" smtClean="0">
                <a:solidFill>
                  <a:schemeClr val="tx1"/>
                </a:solidFill>
              </a:rPr>
              <a:t> le test de </a:t>
            </a:r>
            <a:r>
              <a:rPr lang="en-GB" sz="1400" dirty="0" err="1" smtClean="0">
                <a:solidFill>
                  <a:schemeClr val="tx1"/>
                </a:solidFill>
              </a:rPr>
              <a:t>connaissance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1607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PARTIE X | Slides de support</a:t>
            </a:r>
          </a:p>
          <a:p>
            <a:endParaRPr lang="en-GB" sz="105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CAC6-818F-4163-A0D1-FAEFA8DF2251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Méthodologie </a:t>
            </a:r>
            <a:r>
              <a:rPr lang="fr-BE" sz="2800" b="0" dirty="0"/>
              <a:t>| </a:t>
            </a:r>
            <a:r>
              <a:rPr lang="fr-BE" sz="2800" b="0" dirty="0" smtClean="0"/>
              <a:t>Documentation </a:t>
            </a:r>
            <a:r>
              <a:rPr lang="fr-BE" sz="2800" b="0" dirty="0"/>
              <a:t>des variables </a:t>
            </a:r>
            <a:r>
              <a:rPr lang="fr-BE" sz="2800" b="0" dirty="0" smtClean="0"/>
              <a:t>utilisées</a:t>
            </a:r>
            <a:endParaRPr lang="fr-BE" sz="2800" dirty="0"/>
          </a:p>
        </p:txBody>
      </p:sp>
      <p:grpSp>
        <p:nvGrpSpPr>
          <p:cNvPr id="6" name="Groupe 5"/>
          <p:cNvGrpSpPr/>
          <p:nvPr/>
        </p:nvGrpSpPr>
        <p:grpSpPr>
          <a:xfrm>
            <a:off x="11353800" y="365125"/>
            <a:ext cx="540000" cy="540000"/>
            <a:chOff x="11353800" y="365125"/>
            <a:chExt cx="640080" cy="640716"/>
          </a:xfrm>
        </p:grpSpPr>
        <p:sp>
          <p:nvSpPr>
            <p:cNvPr id="7" name="Ellipse 6"/>
            <p:cNvSpPr/>
            <p:nvPr/>
          </p:nvSpPr>
          <p:spPr>
            <a:xfrm>
              <a:off x="11353800" y="365125"/>
              <a:ext cx="640080" cy="640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8" name="Picture 2" descr="accueil ">
              <a:hlinkClick r:id="rId2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6827" y="454343"/>
              <a:ext cx="454025" cy="45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56616"/>
            <a:ext cx="10515600" cy="241483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38200" y="1320564"/>
            <a:ext cx="10515600" cy="336052"/>
          </a:xfrm>
          <a:prstGeom prst="rect">
            <a:avLst/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 err="1">
                <a:solidFill>
                  <a:schemeClr val="bg1"/>
                </a:solidFill>
              </a:rPr>
              <a:t>Dictionnaires</a:t>
            </a:r>
            <a:r>
              <a:rPr lang="en-GB" sz="1600" b="1" dirty="0">
                <a:solidFill>
                  <a:schemeClr val="bg1"/>
                </a:solidFill>
              </a:rPr>
              <a:t> de </a:t>
            </a:r>
            <a:r>
              <a:rPr lang="en-GB" sz="1600" b="1" dirty="0" err="1">
                <a:solidFill>
                  <a:schemeClr val="bg1"/>
                </a:solidFill>
              </a:rPr>
              <a:t>données</a:t>
            </a:r>
            <a:r>
              <a:rPr lang="en-GB" sz="1600" b="1" dirty="0">
                <a:solidFill>
                  <a:schemeClr val="bg1"/>
                </a:solidFill>
              </a:rPr>
              <a:t> pour les </a:t>
            </a:r>
            <a:r>
              <a:rPr lang="en-GB" sz="1600" b="1" dirty="0" err="1">
                <a:solidFill>
                  <a:schemeClr val="bg1"/>
                </a:solidFill>
              </a:rPr>
              <a:t>données</a:t>
            </a:r>
            <a:r>
              <a:rPr lang="en-GB" sz="1600" b="1" dirty="0">
                <a:solidFill>
                  <a:schemeClr val="bg1"/>
                </a:solidFill>
              </a:rPr>
              <a:t> de </a:t>
            </a:r>
            <a:r>
              <a:rPr lang="en-GB" sz="1600" b="1" dirty="0" err="1">
                <a:solidFill>
                  <a:schemeClr val="bg1"/>
                </a:solidFill>
              </a:rPr>
              <a:t>l’ARES</a:t>
            </a:r>
            <a:r>
              <a:rPr lang="en-GB" sz="1600" b="1" dirty="0">
                <a:solidFill>
                  <a:schemeClr val="bg1"/>
                </a:solidFill>
              </a:rPr>
              <a:t> et de </a:t>
            </a:r>
            <a:r>
              <a:rPr lang="en-GB" sz="1600" b="1" dirty="0" err="1">
                <a:solidFill>
                  <a:schemeClr val="bg1"/>
                </a:solidFill>
              </a:rPr>
              <a:t>l’ULB</a:t>
            </a:r>
            <a:endParaRPr lang="fr-BE" sz="16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8200" y="4162824"/>
            <a:ext cx="10515600" cy="336052"/>
          </a:xfrm>
          <a:prstGeom prst="rect">
            <a:avLst/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 err="1">
                <a:solidFill>
                  <a:schemeClr val="bg1"/>
                </a:solidFill>
              </a:rPr>
              <a:t>Détail</a:t>
            </a:r>
            <a:r>
              <a:rPr lang="en-GB" sz="1600" b="1" dirty="0">
                <a:solidFill>
                  <a:schemeClr val="bg1"/>
                </a:solidFill>
              </a:rPr>
              <a:t> des </a:t>
            </a:r>
            <a:r>
              <a:rPr lang="en-GB" sz="1600" b="1" dirty="0" err="1">
                <a:solidFill>
                  <a:schemeClr val="bg1"/>
                </a:solidFill>
              </a:rPr>
              <a:t>données</a:t>
            </a:r>
            <a:r>
              <a:rPr lang="en-GB" sz="1600" b="1" dirty="0">
                <a:solidFill>
                  <a:schemeClr val="bg1"/>
                </a:solidFill>
              </a:rPr>
              <a:t> </a:t>
            </a:r>
            <a:r>
              <a:rPr lang="en-GB" sz="1600" b="1" dirty="0" err="1">
                <a:solidFill>
                  <a:schemeClr val="bg1"/>
                </a:solidFill>
              </a:rPr>
              <a:t>dans</a:t>
            </a:r>
            <a:r>
              <a:rPr lang="en-GB" sz="1600" b="1" dirty="0">
                <a:solidFill>
                  <a:schemeClr val="bg1"/>
                </a:solidFill>
              </a:rPr>
              <a:t> le </a:t>
            </a:r>
            <a:r>
              <a:rPr lang="en-GB" sz="1600" b="1" dirty="0" err="1">
                <a:solidFill>
                  <a:schemeClr val="bg1"/>
                </a:solidFill>
              </a:rPr>
              <a:t>mémoire</a:t>
            </a:r>
            <a:r>
              <a:rPr lang="en-GB" sz="1600" b="1" dirty="0">
                <a:solidFill>
                  <a:schemeClr val="bg1"/>
                </a:solidFill>
              </a:rPr>
              <a:t> (</a:t>
            </a:r>
            <a:r>
              <a:rPr lang="en-GB" sz="1600" b="1" dirty="0" err="1">
                <a:solidFill>
                  <a:schemeClr val="bg1"/>
                </a:solidFill>
              </a:rPr>
              <a:t>exemple</a:t>
            </a:r>
            <a:r>
              <a:rPr lang="en-GB" sz="1600" b="1" dirty="0">
                <a:solidFill>
                  <a:schemeClr val="bg1"/>
                </a:solidFill>
              </a:rPr>
              <a:t> pour les </a:t>
            </a:r>
            <a:r>
              <a:rPr lang="en-GB" sz="1600" b="1" dirty="0" err="1">
                <a:solidFill>
                  <a:schemeClr val="bg1"/>
                </a:solidFill>
              </a:rPr>
              <a:t>données</a:t>
            </a:r>
            <a:r>
              <a:rPr lang="en-GB" sz="1600" b="1" dirty="0">
                <a:solidFill>
                  <a:schemeClr val="bg1"/>
                </a:solidFill>
              </a:rPr>
              <a:t> de </a:t>
            </a:r>
            <a:r>
              <a:rPr lang="en-GB" sz="1600" b="1" dirty="0" err="1">
                <a:solidFill>
                  <a:schemeClr val="bg1"/>
                </a:solidFill>
              </a:rPr>
              <a:t>l’ARES</a:t>
            </a:r>
            <a:r>
              <a:rPr lang="en-GB" sz="1600" b="1" dirty="0">
                <a:solidFill>
                  <a:schemeClr val="bg1"/>
                </a:solidFill>
              </a:rPr>
              <a:t>)</a:t>
            </a:r>
            <a:endParaRPr lang="fr-BE" sz="1600" b="1" dirty="0">
              <a:solidFill>
                <a:schemeClr val="bg1"/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498876"/>
            <a:ext cx="4320000" cy="105004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2742" y="4498876"/>
            <a:ext cx="4320000" cy="62700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4828" y="5575092"/>
            <a:ext cx="4330442" cy="54057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2742" y="5125880"/>
            <a:ext cx="4320000" cy="51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890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45" y="1284840"/>
            <a:ext cx="4493141" cy="431634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329" y="1295444"/>
            <a:ext cx="4493141" cy="4316342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PARTIE 1 | </a:t>
            </a:r>
            <a:r>
              <a:rPr lang="en-GB" dirty="0" err="1"/>
              <a:t>Mise</a:t>
            </a:r>
            <a:r>
              <a:rPr lang="en-GB" dirty="0"/>
              <a:t> en </a:t>
            </a:r>
            <a:r>
              <a:rPr lang="en-GB" dirty="0" err="1"/>
              <a:t>contexte</a:t>
            </a:r>
            <a:endParaRPr lang="en-GB" dirty="0"/>
          </a:p>
          <a:p>
            <a:endParaRPr lang="en-GB" sz="105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1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>
                <a:solidFill>
                  <a:srgbClr val="00539A"/>
                </a:solidFill>
              </a:rPr>
              <a:t>Contexte</a:t>
            </a:r>
            <a:r>
              <a:rPr lang="fr-BE" sz="2800" b="0"/>
              <a:t> | L’examen d’entrée s’inscrit dans la problématique plus large de l’équité de l’enseignement en termes d’accès et de réussite</a:t>
            </a:r>
          </a:p>
        </p:txBody>
      </p:sp>
      <p:sp>
        <p:nvSpPr>
          <p:cNvPr id="6" name="Ellipse 5"/>
          <p:cNvSpPr/>
          <p:nvPr/>
        </p:nvSpPr>
        <p:spPr>
          <a:xfrm>
            <a:off x="4038600" y="6635350"/>
            <a:ext cx="144000" cy="144000"/>
          </a:xfrm>
          <a:prstGeom prst="ellipse">
            <a:avLst/>
          </a:prstGeom>
          <a:solidFill>
            <a:srgbClr val="00539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" name="Rectangle 30"/>
          <p:cNvSpPr/>
          <p:nvPr/>
        </p:nvSpPr>
        <p:spPr>
          <a:xfrm>
            <a:off x="1393644" y="5734070"/>
            <a:ext cx="9297912" cy="468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algn="ctr"/>
            <a:r>
              <a:rPr lang="fr-FR" sz="1400">
                <a:solidFill>
                  <a:schemeClr val="tx1"/>
                </a:solidFill>
              </a:rPr>
              <a:t>Les deux citations sont tirées du 11</a:t>
            </a:r>
            <a:r>
              <a:rPr lang="fr-FR" sz="1400" baseline="30000">
                <a:solidFill>
                  <a:schemeClr val="tx1"/>
                </a:solidFill>
              </a:rPr>
              <a:t>ème</a:t>
            </a:r>
            <a:r>
              <a:rPr lang="fr-FR" sz="1400">
                <a:solidFill>
                  <a:schemeClr val="tx1"/>
                </a:solidFill>
              </a:rPr>
              <a:t> rapport de l’IWEPS:</a:t>
            </a:r>
          </a:p>
          <a:p>
            <a:pPr marL="179388" algn="ctr"/>
            <a:r>
              <a:rPr lang="fr-FR" sz="1400" i="1">
                <a:solidFill>
                  <a:schemeClr val="tx1"/>
                </a:solidFill>
              </a:rPr>
              <a:t>« Les réformes de l'enseignement supérieur en Fédération Wallonie-Bruxelles à l'heure de l'évaluation »</a:t>
            </a:r>
          </a:p>
        </p:txBody>
      </p:sp>
    </p:spTree>
    <p:extLst>
      <p:ext uri="{BB962C8B-B14F-4D97-AF65-F5344CB8AC3E}">
        <p14:creationId xmlns:p14="http://schemas.microsoft.com/office/powerpoint/2010/main" val="20325477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PARTIE X | Slides de support</a:t>
            </a:r>
          </a:p>
          <a:p>
            <a:endParaRPr lang="en-GB" sz="105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2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Méthodologie</a:t>
            </a:r>
            <a:r>
              <a:rPr lang="fr-BE" sz="2800" b="0" dirty="0"/>
              <a:t> | </a:t>
            </a:r>
            <a:r>
              <a:rPr lang="fr-FR" sz="2800" b="0" dirty="0"/>
              <a:t>Résumé de la méthodologie pour les deux parties du cas </a:t>
            </a:r>
            <a:r>
              <a:rPr lang="fr-FR" sz="2800" b="0" dirty="0" smtClean="0"/>
              <a:t>d’étude</a:t>
            </a:r>
            <a:endParaRPr lang="fr-BE" sz="2800" dirty="0"/>
          </a:p>
        </p:txBody>
      </p:sp>
      <p:sp>
        <p:nvSpPr>
          <p:cNvPr id="10" name="Pentagone 9"/>
          <p:cNvSpPr/>
          <p:nvPr/>
        </p:nvSpPr>
        <p:spPr>
          <a:xfrm>
            <a:off x="0" y="1264917"/>
            <a:ext cx="6093502" cy="4912043"/>
          </a:xfrm>
          <a:prstGeom prst="homePlate">
            <a:avLst>
              <a:gd name="adj" fmla="val 0"/>
            </a:avLst>
          </a:prstGeom>
          <a:solidFill>
            <a:srgbClr val="00539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Pentagone 10"/>
          <p:cNvSpPr/>
          <p:nvPr/>
        </p:nvSpPr>
        <p:spPr>
          <a:xfrm>
            <a:off x="6093502" y="1264918"/>
            <a:ext cx="6098498" cy="4912043"/>
          </a:xfrm>
          <a:prstGeom prst="homePlate">
            <a:avLst>
              <a:gd name="adj" fmla="val 0"/>
            </a:avLst>
          </a:pr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Ellipse 11"/>
          <p:cNvSpPr/>
          <p:nvPr/>
        </p:nvSpPr>
        <p:spPr>
          <a:xfrm>
            <a:off x="5912915" y="3540939"/>
            <a:ext cx="360000" cy="36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5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b="1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/>
          <a:srcRect l="23883" t="17007" r="23958" b="31058"/>
          <a:stretch/>
        </p:blipFill>
        <p:spPr>
          <a:xfrm>
            <a:off x="5930213" y="3558939"/>
            <a:ext cx="325403" cy="324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98200" y="1432943"/>
            <a:ext cx="4895301" cy="336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>
                <a:solidFill>
                  <a:schemeClr val="tx1"/>
                </a:solidFill>
              </a:rPr>
              <a:t>Impact direct: </a:t>
            </a:r>
            <a:r>
              <a:rPr lang="en-GB" sz="1600" b="1" err="1">
                <a:solidFill>
                  <a:schemeClr val="tx1"/>
                </a:solidFill>
              </a:rPr>
              <a:t>réussite</a:t>
            </a:r>
            <a:r>
              <a:rPr lang="en-GB" sz="1600" b="1">
                <a:solidFill>
                  <a:schemeClr val="tx1"/>
                </a:solidFill>
              </a:rPr>
              <a:t> de </a:t>
            </a:r>
            <a:r>
              <a:rPr lang="en-GB" sz="1600" b="1" err="1">
                <a:solidFill>
                  <a:srgbClr val="00539A"/>
                </a:solidFill>
              </a:rPr>
              <a:t>l’examen</a:t>
            </a:r>
            <a:r>
              <a:rPr lang="en-GB" sz="1600" b="1">
                <a:solidFill>
                  <a:srgbClr val="00539A"/>
                </a:solidFill>
              </a:rPr>
              <a:t> </a:t>
            </a:r>
            <a:r>
              <a:rPr lang="en-GB" sz="1600" b="1" err="1">
                <a:solidFill>
                  <a:srgbClr val="00539A"/>
                </a:solidFill>
              </a:rPr>
              <a:t>d’entrée</a:t>
            </a:r>
            <a:endParaRPr lang="fr-BE" sz="1600" b="1">
              <a:solidFill>
                <a:srgbClr val="00539A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33501" y="1432943"/>
            <a:ext cx="4720299" cy="336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>
                <a:solidFill>
                  <a:schemeClr val="tx1"/>
                </a:solidFill>
              </a:rPr>
              <a:t>Impact indirect: </a:t>
            </a:r>
            <a:r>
              <a:rPr lang="en-GB" sz="1600" b="1" dirty="0" err="1">
                <a:solidFill>
                  <a:schemeClr val="tx1"/>
                </a:solidFill>
              </a:rPr>
              <a:t>réussite</a:t>
            </a:r>
            <a:r>
              <a:rPr lang="en-GB" sz="1600" b="1" dirty="0">
                <a:solidFill>
                  <a:schemeClr val="tx1"/>
                </a:solidFill>
              </a:rPr>
              <a:t> en </a:t>
            </a:r>
            <a:r>
              <a:rPr lang="en-GB" sz="1600" b="1" dirty="0" err="1">
                <a:solidFill>
                  <a:srgbClr val="00539A"/>
                </a:solidFill>
              </a:rPr>
              <a:t>bachelier</a:t>
            </a:r>
            <a:r>
              <a:rPr lang="en-GB" sz="1600" b="1" dirty="0">
                <a:solidFill>
                  <a:schemeClr val="tx1"/>
                </a:solidFill>
              </a:rPr>
              <a:t> (après 3 </a:t>
            </a:r>
            <a:r>
              <a:rPr lang="en-GB" sz="1600" b="1" dirty="0" err="1">
                <a:solidFill>
                  <a:schemeClr val="tx1"/>
                </a:solidFill>
              </a:rPr>
              <a:t>ans</a:t>
            </a:r>
            <a:r>
              <a:rPr lang="en-GB" sz="1600" b="1" dirty="0">
                <a:solidFill>
                  <a:schemeClr val="tx1"/>
                </a:solidFill>
              </a:rPr>
              <a:t>)</a:t>
            </a:r>
            <a:endParaRPr lang="fr-BE" sz="1600" b="1" dirty="0">
              <a:solidFill>
                <a:schemeClr val="tx1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501" y="1420969"/>
            <a:ext cx="360000" cy="360000"/>
          </a:xfrm>
          <a:prstGeom prst="rect">
            <a:avLst/>
          </a:prstGeom>
        </p:spPr>
      </p:pic>
      <p:pic>
        <p:nvPicPr>
          <p:cNvPr id="1028" name="Picture 4" descr="ARES - Académie de recherche et d'enseignement supérieur - YouTub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2096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568200" y="1787360"/>
            <a:ext cx="5246813" cy="1564414"/>
            <a:chOff x="568200" y="1787360"/>
            <a:chExt cx="5246813" cy="1564414"/>
          </a:xfrm>
        </p:grpSpPr>
        <p:grpSp>
          <p:nvGrpSpPr>
            <p:cNvPr id="8" name="Groupe 7"/>
            <p:cNvGrpSpPr/>
            <p:nvPr/>
          </p:nvGrpSpPr>
          <p:grpSpPr>
            <a:xfrm>
              <a:off x="838200" y="1787360"/>
              <a:ext cx="4976813" cy="1564414"/>
              <a:chOff x="838200" y="1787360"/>
              <a:chExt cx="4976813" cy="1564414"/>
            </a:xfrm>
          </p:grpSpPr>
          <p:sp>
            <p:nvSpPr>
              <p:cNvPr id="2" name="Rectangle à coins arrondis 1"/>
              <p:cNvSpPr/>
              <p:nvPr/>
            </p:nvSpPr>
            <p:spPr>
              <a:xfrm>
                <a:off x="838200" y="1930273"/>
                <a:ext cx="4976813" cy="1421501"/>
              </a:xfrm>
              <a:prstGeom prst="roundRect">
                <a:avLst>
                  <a:gd name="adj" fmla="val 4503"/>
                </a:avLst>
              </a:prstGeom>
              <a:solidFill>
                <a:srgbClr val="D9E5F0"/>
              </a:solidFill>
              <a:ln w="28575">
                <a:solidFill>
                  <a:srgbClr val="0053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198200" y="2068260"/>
                <a:ext cx="4616813" cy="12835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GB" sz="1400" b="1" dirty="0" err="1">
                    <a:solidFill>
                      <a:srgbClr val="00539A"/>
                    </a:solidFill>
                  </a:rPr>
                  <a:t>Autosélection</a:t>
                </a:r>
                <a:r>
                  <a:rPr lang="en-GB" sz="1400" dirty="0">
                    <a:solidFill>
                      <a:schemeClr val="tx1"/>
                    </a:solidFill>
                  </a:rPr>
                  <a:t> à travers le </a:t>
                </a:r>
                <a:r>
                  <a:rPr lang="en-GB" sz="1400" dirty="0" err="1">
                    <a:solidFill>
                      <a:schemeClr val="tx1"/>
                    </a:solidFill>
                  </a:rPr>
                  <a:t>profil</a:t>
                </a:r>
                <a:r>
                  <a:rPr lang="en-GB" sz="1400" dirty="0">
                    <a:solidFill>
                      <a:schemeClr val="tx1"/>
                    </a:solidFill>
                  </a:rPr>
                  <a:t> des </a:t>
                </a:r>
                <a:r>
                  <a:rPr lang="en-GB" sz="1400" dirty="0" err="1">
                    <a:solidFill>
                      <a:schemeClr val="tx1"/>
                    </a:solidFill>
                  </a:rPr>
                  <a:t>candidats</a:t>
                </a:r>
                <a:endParaRPr lang="en-GB" sz="1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sz="1400" dirty="0" err="1">
                    <a:solidFill>
                      <a:schemeClr val="tx1"/>
                    </a:solidFill>
                  </a:rPr>
                  <a:t>Détail</a:t>
                </a:r>
                <a:r>
                  <a:rPr lang="en-GB" sz="1400" dirty="0">
                    <a:solidFill>
                      <a:schemeClr val="tx1"/>
                    </a:solidFill>
                  </a:rPr>
                  <a:t> des </a:t>
                </a:r>
                <a:r>
                  <a:rPr lang="en-GB" sz="1400" dirty="0" err="1">
                    <a:solidFill>
                      <a:schemeClr val="tx1"/>
                    </a:solidFill>
                  </a:rPr>
                  <a:t>taux</a:t>
                </a:r>
                <a:r>
                  <a:rPr lang="en-GB" sz="1400" dirty="0">
                    <a:solidFill>
                      <a:schemeClr val="tx1"/>
                    </a:solidFill>
                  </a:rPr>
                  <a:t> de </a:t>
                </a:r>
                <a:r>
                  <a:rPr lang="en-GB" sz="1400" b="1" dirty="0" err="1">
                    <a:solidFill>
                      <a:srgbClr val="00539A"/>
                    </a:solidFill>
                  </a:rPr>
                  <a:t>réussite</a:t>
                </a:r>
                <a:r>
                  <a:rPr lang="en-GB" sz="1400" dirty="0">
                    <a:solidFill>
                      <a:schemeClr val="tx1"/>
                    </a:solidFill>
                  </a:rPr>
                  <a:t> </a:t>
                </a:r>
                <a:r>
                  <a:rPr lang="en-GB" sz="1400" b="1" dirty="0">
                    <a:solidFill>
                      <a:srgbClr val="00539A"/>
                    </a:solidFill>
                  </a:rPr>
                  <a:t>par </a:t>
                </a:r>
                <a:r>
                  <a:rPr lang="en-GB" sz="1400" b="1" dirty="0" err="1">
                    <a:solidFill>
                      <a:srgbClr val="00539A"/>
                    </a:solidFill>
                  </a:rPr>
                  <a:t>décile</a:t>
                </a:r>
                <a:r>
                  <a:rPr lang="en-GB" sz="1400" b="1" dirty="0">
                    <a:solidFill>
                      <a:srgbClr val="00539A"/>
                    </a:solidFill>
                  </a:rPr>
                  <a:t> </a:t>
                </a:r>
                <a:r>
                  <a:rPr lang="en-GB" sz="1400" dirty="0" err="1">
                    <a:solidFill>
                      <a:schemeClr val="tx1"/>
                    </a:solidFill>
                  </a:rPr>
                  <a:t>d’ISE</a:t>
                </a:r>
                <a:endParaRPr lang="en-GB" sz="1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sz="1400" dirty="0" err="1">
                    <a:solidFill>
                      <a:schemeClr val="tx1"/>
                    </a:solidFill>
                  </a:rPr>
                  <a:t>Modélisation</a:t>
                </a:r>
                <a:r>
                  <a:rPr lang="en-GB" sz="1400" dirty="0">
                    <a:solidFill>
                      <a:schemeClr val="tx1"/>
                    </a:solidFill>
                  </a:rPr>
                  <a:t> des </a:t>
                </a:r>
                <a:r>
                  <a:rPr lang="en-GB" sz="1400" dirty="0" err="1">
                    <a:solidFill>
                      <a:schemeClr val="tx1"/>
                    </a:solidFill>
                  </a:rPr>
                  <a:t>taux</a:t>
                </a:r>
                <a:r>
                  <a:rPr lang="en-GB" sz="1400" dirty="0">
                    <a:solidFill>
                      <a:schemeClr val="tx1"/>
                    </a:solidFill>
                  </a:rPr>
                  <a:t> de </a:t>
                </a:r>
                <a:r>
                  <a:rPr lang="en-GB" sz="1400" b="1" dirty="0" err="1">
                    <a:solidFill>
                      <a:srgbClr val="00539A"/>
                    </a:solidFill>
                  </a:rPr>
                  <a:t>réussite</a:t>
                </a:r>
                <a:r>
                  <a:rPr lang="en-GB" sz="1400" dirty="0">
                    <a:solidFill>
                      <a:schemeClr val="tx1"/>
                    </a:solidFill>
                  </a:rPr>
                  <a:t> par </a:t>
                </a:r>
                <a:r>
                  <a:rPr lang="en-GB" sz="1400" b="1" dirty="0" err="1">
                    <a:solidFill>
                      <a:srgbClr val="00539A"/>
                    </a:solidFill>
                  </a:rPr>
                  <a:t>catégorie</a:t>
                </a:r>
                <a:endParaRPr lang="en-GB" sz="1400" b="1" dirty="0">
                  <a:solidFill>
                    <a:srgbClr val="00539A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sz="1400" b="1" dirty="0" err="1">
                    <a:solidFill>
                      <a:srgbClr val="00539A"/>
                    </a:solidFill>
                  </a:rPr>
                  <a:t>Stratégies</a:t>
                </a:r>
                <a:r>
                  <a:rPr lang="en-GB" sz="1400" dirty="0">
                    <a:solidFill>
                      <a:schemeClr val="tx1"/>
                    </a:solidFill>
                  </a:rPr>
                  <a:t> de </a:t>
                </a:r>
                <a:r>
                  <a:rPr lang="en-GB" sz="1400" dirty="0" err="1">
                    <a:solidFill>
                      <a:schemeClr val="tx1"/>
                    </a:solidFill>
                  </a:rPr>
                  <a:t>réponse</a:t>
                </a:r>
                <a:r>
                  <a:rPr lang="en-GB" sz="1400" dirty="0">
                    <a:solidFill>
                      <a:schemeClr val="tx1"/>
                    </a:solidFill>
                  </a:rPr>
                  <a:t> et </a:t>
                </a:r>
                <a:r>
                  <a:rPr lang="en-GB" sz="1400" b="1" dirty="0">
                    <a:solidFill>
                      <a:srgbClr val="00539A"/>
                    </a:solidFill>
                  </a:rPr>
                  <a:t>importance</a:t>
                </a:r>
                <a:r>
                  <a:rPr lang="en-GB" sz="1400" dirty="0">
                    <a:solidFill>
                      <a:schemeClr val="tx1"/>
                    </a:solidFill>
                  </a:rPr>
                  <a:t> des </a:t>
                </a:r>
                <a:r>
                  <a:rPr lang="en-GB" sz="1400" dirty="0" err="1">
                    <a:solidFill>
                      <a:schemeClr val="tx1"/>
                    </a:solidFill>
                  </a:rPr>
                  <a:t>matières</a:t>
                </a:r>
                <a:endParaRPr lang="en-GB" sz="1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sz="1400" dirty="0">
                    <a:solidFill>
                      <a:schemeClr val="tx1"/>
                    </a:solidFill>
                  </a:rPr>
                  <a:t>Impact du </a:t>
                </a:r>
                <a:r>
                  <a:rPr lang="en-GB" sz="1400" b="1" dirty="0">
                    <a:solidFill>
                      <a:srgbClr val="00539A"/>
                    </a:solidFill>
                  </a:rPr>
                  <a:t>passage</a:t>
                </a:r>
                <a:r>
                  <a:rPr lang="en-GB" sz="1400" dirty="0">
                    <a:solidFill>
                      <a:schemeClr val="tx1"/>
                    </a:solidFill>
                  </a:rPr>
                  <a:t> au </a:t>
                </a:r>
                <a:r>
                  <a:rPr lang="en-GB" sz="1400" dirty="0" err="1">
                    <a:solidFill>
                      <a:schemeClr val="tx1"/>
                    </a:solidFill>
                  </a:rPr>
                  <a:t>concours</a:t>
                </a:r>
                <a:r>
                  <a:rPr lang="en-GB" sz="1400" dirty="0">
                    <a:solidFill>
                      <a:schemeClr val="tx1"/>
                    </a:solidFill>
                  </a:rPr>
                  <a:t> à </a:t>
                </a:r>
                <a:r>
                  <a:rPr lang="en-GB" sz="1400" dirty="0" err="1">
                    <a:solidFill>
                      <a:schemeClr val="tx1"/>
                    </a:solidFill>
                  </a:rPr>
                  <a:t>l’entrée</a:t>
                </a:r>
                <a:endParaRPr lang="en-GB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198200" y="1787360"/>
                <a:ext cx="1266395" cy="285788"/>
              </a:xfrm>
              <a:prstGeom prst="rect">
                <a:avLst/>
              </a:prstGeom>
              <a:solidFill>
                <a:srgbClr val="D9E5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GB" sz="1400" b="1">
                    <a:solidFill>
                      <a:srgbClr val="00539A"/>
                    </a:solidFill>
                  </a:rPr>
                  <a:t>Plan </a:t>
                </a:r>
                <a:r>
                  <a:rPr lang="en-GB" sz="1400" b="1" err="1">
                    <a:solidFill>
                      <a:srgbClr val="00539A"/>
                    </a:solidFill>
                  </a:rPr>
                  <a:t>d’analyse</a:t>
                </a:r>
                <a:endParaRPr lang="fr-BE" sz="1400" b="1">
                  <a:solidFill>
                    <a:srgbClr val="00539A"/>
                  </a:solidFill>
                </a:endParaRPr>
              </a:p>
            </p:txBody>
          </p:sp>
        </p:grpSp>
        <p:sp>
          <p:nvSpPr>
            <p:cNvPr id="9" name="Ellipse 8"/>
            <p:cNvSpPr/>
            <p:nvPr/>
          </p:nvSpPr>
          <p:spPr>
            <a:xfrm>
              <a:off x="568200" y="2371023"/>
              <a:ext cx="540000" cy="5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5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8200" y="2463486"/>
              <a:ext cx="360000" cy="360000"/>
            </a:xfrm>
            <a:prstGeom prst="rect">
              <a:avLst/>
            </a:prstGeom>
          </p:spPr>
        </p:pic>
      </p:grpSp>
      <p:grpSp>
        <p:nvGrpSpPr>
          <p:cNvPr id="65" name="Groupe 64"/>
          <p:cNvGrpSpPr/>
          <p:nvPr/>
        </p:nvGrpSpPr>
        <p:grpSpPr>
          <a:xfrm>
            <a:off x="567818" y="3369413"/>
            <a:ext cx="5246813" cy="1564414"/>
            <a:chOff x="567818" y="3369413"/>
            <a:chExt cx="5246813" cy="1564414"/>
          </a:xfrm>
        </p:grpSpPr>
        <p:grpSp>
          <p:nvGrpSpPr>
            <p:cNvPr id="28" name="Groupe 27"/>
            <p:cNvGrpSpPr/>
            <p:nvPr/>
          </p:nvGrpSpPr>
          <p:grpSpPr>
            <a:xfrm>
              <a:off x="567818" y="3369413"/>
              <a:ext cx="5246813" cy="1564414"/>
              <a:chOff x="568200" y="1787360"/>
              <a:chExt cx="5246813" cy="1564414"/>
            </a:xfrm>
          </p:grpSpPr>
          <p:grpSp>
            <p:nvGrpSpPr>
              <p:cNvPr id="29" name="Groupe 28"/>
              <p:cNvGrpSpPr/>
              <p:nvPr/>
            </p:nvGrpSpPr>
            <p:grpSpPr>
              <a:xfrm>
                <a:off x="838200" y="1787360"/>
                <a:ext cx="4976813" cy="1564414"/>
                <a:chOff x="838200" y="1787360"/>
                <a:chExt cx="4976813" cy="1564414"/>
              </a:xfrm>
            </p:grpSpPr>
            <p:sp>
              <p:nvSpPr>
                <p:cNvPr id="32" name="Rectangle à coins arrondis 31"/>
                <p:cNvSpPr/>
                <p:nvPr/>
              </p:nvSpPr>
              <p:spPr>
                <a:xfrm>
                  <a:off x="838200" y="1930273"/>
                  <a:ext cx="4976813" cy="1421501"/>
                </a:xfrm>
                <a:prstGeom prst="roundRect">
                  <a:avLst>
                    <a:gd name="adj" fmla="val 4503"/>
                  </a:avLst>
                </a:prstGeom>
                <a:solidFill>
                  <a:srgbClr val="D9E5F0"/>
                </a:solidFill>
                <a:ln w="28575">
                  <a:solidFill>
                    <a:srgbClr val="00539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BE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1198200" y="2068260"/>
                  <a:ext cx="4616813" cy="128351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GB" sz="1400" dirty="0">
                      <a:solidFill>
                        <a:schemeClr val="tx1"/>
                      </a:solidFill>
                    </a:rPr>
                    <a:t>5 premières </a:t>
                  </a:r>
                  <a:r>
                    <a:rPr lang="en-GB" sz="1400" dirty="0" err="1">
                      <a:solidFill>
                        <a:schemeClr val="tx1"/>
                      </a:solidFill>
                    </a:rPr>
                    <a:t>éditions</a:t>
                  </a:r>
                  <a:r>
                    <a:rPr lang="en-GB" sz="1400" dirty="0">
                      <a:solidFill>
                        <a:schemeClr val="tx1"/>
                      </a:solidFill>
                    </a:rPr>
                    <a:t> de </a:t>
                  </a:r>
                  <a:r>
                    <a:rPr lang="en-GB" sz="1400" dirty="0" err="1">
                      <a:solidFill>
                        <a:schemeClr val="tx1"/>
                      </a:solidFill>
                    </a:rPr>
                    <a:t>l’examen</a:t>
                  </a:r>
                  <a:r>
                    <a:rPr lang="en-GB" sz="1400" dirty="0">
                      <a:solidFill>
                        <a:schemeClr val="tx1"/>
                      </a:solidFill>
                    </a:rPr>
                    <a:t> (2017 à 2021</a:t>
                  </a:r>
                  <a:r>
                    <a:rPr lang="en-GB" sz="1400" dirty="0" smtClean="0">
                      <a:solidFill>
                        <a:schemeClr val="tx1"/>
                      </a:solidFill>
                    </a:rPr>
                    <a:t>) +</a:t>
                  </a:r>
                  <a:endParaRPr lang="en-GB" sz="1400" dirty="0">
                    <a:solidFill>
                      <a:schemeClr val="tx1"/>
                    </a:solidFill>
                  </a:endParaRPr>
                </a:p>
                <a:p>
                  <a:r>
                    <a:rPr lang="en-GB" sz="1400" dirty="0" err="1">
                      <a:solidFill>
                        <a:schemeClr val="tx1"/>
                      </a:solidFill>
                    </a:rPr>
                    <a:t>Indice</a:t>
                  </a:r>
                  <a:r>
                    <a:rPr lang="en-GB" sz="1400" dirty="0">
                      <a:solidFill>
                        <a:schemeClr val="tx1"/>
                      </a:solidFill>
                    </a:rPr>
                    <a:t> socio-</a:t>
                  </a:r>
                  <a:r>
                    <a:rPr lang="en-GB" sz="1400" dirty="0" err="1">
                      <a:solidFill>
                        <a:schemeClr val="tx1"/>
                      </a:solidFill>
                    </a:rPr>
                    <a:t>économique</a:t>
                  </a:r>
                  <a:r>
                    <a:rPr lang="en-GB" sz="14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dirty="0" smtClean="0">
                      <a:solidFill>
                        <a:schemeClr val="tx1"/>
                      </a:solidFill>
                    </a:rPr>
                    <a:t>de la FWB par </a:t>
                  </a:r>
                  <a:r>
                    <a:rPr lang="en-GB" sz="1400" dirty="0" err="1">
                      <a:solidFill>
                        <a:schemeClr val="tx1"/>
                      </a:solidFill>
                    </a:rPr>
                    <a:t>secteur</a:t>
                  </a:r>
                  <a:r>
                    <a:rPr lang="en-GB" sz="14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dirty="0" err="1" smtClean="0">
                      <a:solidFill>
                        <a:schemeClr val="tx1"/>
                      </a:solidFill>
                    </a:rPr>
                    <a:t>statistique</a:t>
                  </a:r>
                  <a:endParaRPr lang="en-GB" sz="1400" dirty="0">
                    <a:solidFill>
                      <a:schemeClr val="tx1"/>
                    </a:solidFill>
                  </a:endParaRPr>
                </a:p>
                <a:p>
                  <a:pPr marL="360363"/>
                  <a:r>
                    <a:rPr lang="en-GB" sz="1400" b="1" dirty="0" err="1">
                      <a:solidFill>
                        <a:srgbClr val="00539A"/>
                      </a:solidFill>
                    </a:rPr>
                    <a:t>Géocodage</a:t>
                  </a:r>
                  <a:r>
                    <a:rPr lang="en-GB" sz="1400" dirty="0">
                      <a:solidFill>
                        <a:schemeClr val="tx1"/>
                      </a:solidFill>
                    </a:rPr>
                    <a:t> des addresses des </a:t>
                  </a:r>
                  <a:r>
                    <a:rPr lang="en-GB" sz="1400" dirty="0" err="1">
                      <a:solidFill>
                        <a:schemeClr val="tx1"/>
                      </a:solidFill>
                    </a:rPr>
                    <a:t>candidats</a:t>
                  </a:r>
                  <a:r>
                    <a:rPr lang="en-GB" sz="1400" dirty="0">
                      <a:solidFill>
                        <a:schemeClr val="tx1"/>
                      </a:solidFill>
                    </a:rPr>
                    <a:t> (Maps API)</a:t>
                  </a:r>
                </a:p>
                <a:p>
                  <a:pPr marL="360363"/>
                  <a:r>
                    <a:rPr lang="en-GB" sz="1400" b="1" dirty="0" err="1">
                      <a:solidFill>
                        <a:srgbClr val="00539A"/>
                      </a:solidFill>
                    </a:rPr>
                    <a:t>Correspondance</a:t>
                  </a:r>
                  <a:r>
                    <a:rPr lang="en-GB" sz="1400" b="1" dirty="0">
                      <a:solidFill>
                        <a:srgbClr val="00539A"/>
                      </a:solidFill>
                    </a:rPr>
                    <a:t> </a:t>
                  </a:r>
                  <a:r>
                    <a:rPr lang="en-GB" sz="1400" b="1" dirty="0" err="1">
                      <a:solidFill>
                        <a:srgbClr val="00539A"/>
                      </a:solidFill>
                    </a:rPr>
                    <a:t>spatiale</a:t>
                  </a:r>
                  <a:r>
                    <a:rPr lang="en-GB" sz="1400" dirty="0">
                      <a:solidFill>
                        <a:schemeClr val="tx1"/>
                      </a:solidFill>
                    </a:rPr>
                    <a:t> par </a:t>
                  </a:r>
                  <a:r>
                    <a:rPr lang="en-GB" sz="1400" dirty="0" err="1">
                      <a:solidFill>
                        <a:schemeClr val="tx1"/>
                      </a:solidFill>
                    </a:rPr>
                    <a:t>secteur</a:t>
                  </a:r>
                  <a:r>
                    <a:rPr lang="en-GB" sz="14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dirty="0" err="1">
                      <a:solidFill>
                        <a:schemeClr val="tx1"/>
                      </a:solidFill>
                    </a:rPr>
                    <a:t>statistique</a:t>
                  </a:r>
                  <a:r>
                    <a:rPr lang="en-GB" sz="1400" dirty="0">
                      <a:solidFill>
                        <a:schemeClr val="tx1"/>
                      </a:solidFill>
                    </a:rPr>
                    <a:t> (QGIS)</a:t>
                  </a:r>
                </a:p>
                <a:p>
                  <a:pPr marL="360363"/>
                  <a:r>
                    <a:rPr lang="en-GB" sz="1400" dirty="0">
                      <a:solidFill>
                        <a:schemeClr val="tx1"/>
                      </a:solidFill>
                    </a:rPr>
                    <a:t>Transformation en </a:t>
                  </a:r>
                  <a:r>
                    <a:rPr lang="en-GB" sz="1400" b="1" dirty="0" smtClean="0">
                      <a:solidFill>
                        <a:srgbClr val="00539A"/>
                      </a:solidFill>
                    </a:rPr>
                    <a:t>centiles</a:t>
                  </a:r>
                  <a:r>
                    <a:rPr lang="en-GB" sz="1400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dirty="0" err="1">
                      <a:solidFill>
                        <a:schemeClr val="tx1"/>
                      </a:solidFill>
                    </a:rPr>
                    <a:t>d’ISE</a:t>
                  </a:r>
                  <a:endParaRPr lang="fr-BE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1198201" y="1787360"/>
                  <a:ext cx="859582" cy="285788"/>
                </a:xfrm>
                <a:prstGeom prst="rect">
                  <a:avLst/>
                </a:prstGeom>
                <a:solidFill>
                  <a:srgbClr val="D9E5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GB" sz="1400" b="1" err="1">
                      <a:solidFill>
                        <a:srgbClr val="00539A"/>
                      </a:solidFill>
                    </a:rPr>
                    <a:t>Données</a:t>
                  </a:r>
                  <a:endParaRPr lang="fr-BE" sz="1400" b="1">
                    <a:solidFill>
                      <a:srgbClr val="00539A"/>
                    </a:solidFill>
                  </a:endParaRPr>
                </a:p>
              </p:txBody>
            </p:sp>
          </p:grpSp>
          <p:sp>
            <p:nvSpPr>
              <p:cNvPr id="30" name="Ellipse 29"/>
              <p:cNvSpPr/>
              <p:nvPr/>
            </p:nvSpPr>
            <p:spPr>
              <a:xfrm>
                <a:off x="568200" y="2371023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53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8114" y="4042771"/>
              <a:ext cx="360000" cy="360000"/>
            </a:xfrm>
            <a:prstGeom prst="rect">
              <a:avLst/>
            </a:prstGeom>
          </p:spPr>
        </p:pic>
      </p:grpSp>
      <p:grpSp>
        <p:nvGrpSpPr>
          <p:cNvPr id="45" name="Groupe 44"/>
          <p:cNvGrpSpPr/>
          <p:nvPr/>
        </p:nvGrpSpPr>
        <p:grpSpPr>
          <a:xfrm>
            <a:off x="6372481" y="1787360"/>
            <a:ext cx="5246813" cy="1564414"/>
            <a:chOff x="568200" y="1787360"/>
            <a:chExt cx="5246813" cy="1564414"/>
          </a:xfrm>
          <a:solidFill>
            <a:srgbClr val="F9F9F9"/>
          </a:solidFill>
        </p:grpSpPr>
        <p:grpSp>
          <p:nvGrpSpPr>
            <p:cNvPr id="46" name="Groupe 45"/>
            <p:cNvGrpSpPr/>
            <p:nvPr/>
          </p:nvGrpSpPr>
          <p:grpSpPr>
            <a:xfrm>
              <a:off x="838200" y="1787360"/>
              <a:ext cx="4976813" cy="1564414"/>
              <a:chOff x="838200" y="1787360"/>
              <a:chExt cx="4976813" cy="1564414"/>
            </a:xfrm>
            <a:grpFill/>
          </p:grpSpPr>
          <p:sp>
            <p:nvSpPr>
              <p:cNvPr id="49" name="Rectangle à coins arrondis 48"/>
              <p:cNvSpPr/>
              <p:nvPr/>
            </p:nvSpPr>
            <p:spPr>
              <a:xfrm>
                <a:off x="838200" y="1930273"/>
                <a:ext cx="4976813" cy="1421501"/>
              </a:xfrm>
              <a:prstGeom prst="roundRect">
                <a:avLst>
                  <a:gd name="adj" fmla="val 4503"/>
                </a:avLst>
              </a:prstGeom>
              <a:grpFill/>
              <a:ln w="28575">
                <a:solidFill>
                  <a:srgbClr val="0053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198200" y="2068260"/>
                <a:ext cx="4556107" cy="12432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GB" sz="1400" b="1" dirty="0" err="1">
                    <a:solidFill>
                      <a:srgbClr val="00539A"/>
                    </a:solidFill>
                  </a:rPr>
                  <a:t>Réussite</a:t>
                </a:r>
                <a:r>
                  <a:rPr lang="en-GB" sz="1400" dirty="0">
                    <a:solidFill>
                      <a:schemeClr val="tx1"/>
                    </a:solidFill>
                  </a:rPr>
                  <a:t>: </a:t>
                </a:r>
                <a:r>
                  <a:rPr lang="en-GB" sz="1400" dirty="0" err="1">
                    <a:solidFill>
                      <a:schemeClr val="tx1"/>
                    </a:solidFill>
                  </a:rPr>
                  <a:t>taux</a:t>
                </a:r>
                <a:r>
                  <a:rPr lang="en-GB" sz="1400" dirty="0">
                    <a:solidFill>
                      <a:schemeClr val="tx1"/>
                    </a:solidFill>
                  </a:rPr>
                  <a:t> de </a:t>
                </a:r>
                <a:r>
                  <a:rPr lang="en-GB" sz="1400" dirty="0" err="1">
                    <a:solidFill>
                      <a:schemeClr val="tx1"/>
                    </a:solidFill>
                  </a:rPr>
                  <a:t>réussite</a:t>
                </a:r>
                <a:r>
                  <a:rPr lang="en-GB" sz="1400" dirty="0">
                    <a:solidFill>
                      <a:schemeClr val="tx1"/>
                    </a:solidFill>
                  </a:rPr>
                  <a:t> en première </a:t>
                </a:r>
                <a:r>
                  <a:rPr lang="en-GB" sz="1400" dirty="0" err="1">
                    <a:solidFill>
                      <a:schemeClr val="tx1"/>
                    </a:solidFill>
                  </a:rPr>
                  <a:t>année</a:t>
                </a:r>
                <a:r>
                  <a:rPr lang="en-GB" sz="1400" dirty="0">
                    <a:solidFill>
                      <a:schemeClr val="tx1"/>
                    </a:solidFill>
                  </a:rPr>
                  <a:t>, </a:t>
                </a:r>
                <a:r>
                  <a:rPr lang="en-GB" sz="1400" dirty="0" err="1">
                    <a:solidFill>
                      <a:schemeClr val="tx1"/>
                    </a:solidFill>
                  </a:rPr>
                  <a:t>parcours</a:t>
                </a:r>
                <a:r>
                  <a:rPr lang="en-GB" sz="1400" dirty="0">
                    <a:solidFill>
                      <a:schemeClr val="tx1"/>
                    </a:solidFill>
                  </a:rPr>
                  <a:t>, et </a:t>
                </a:r>
                <a:r>
                  <a:rPr lang="en-GB" sz="1400" dirty="0" err="1">
                    <a:solidFill>
                      <a:schemeClr val="tx1"/>
                    </a:solidFill>
                  </a:rPr>
                  <a:t>obtention</a:t>
                </a:r>
                <a:r>
                  <a:rPr lang="en-GB" sz="1400" dirty="0">
                    <a:solidFill>
                      <a:schemeClr val="tx1"/>
                    </a:solidFill>
                  </a:rPr>
                  <a:t> du </a:t>
                </a:r>
                <a:r>
                  <a:rPr lang="en-GB" sz="1400" dirty="0" err="1">
                    <a:solidFill>
                      <a:schemeClr val="tx1"/>
                    </a:solidFill>
                  </a:rPr>
                  <a:t>diplôme</a:t>
                </a:r>
                <a:r>
                  <a:rPr lang="en-GB" sz="1400" dirty="0">
                    <a:solidFill>
                      <a:schemeClr val="tx1"/>
                    </a:solidFill>
                  </a:rPr>
                  <a:t> après 3 </a:t>
                </a:r>
                <a:r>
                  <a:rPr lang="en-GB" sz="1400" dirty="0" err="1">
                    <a:solidFill>
                      <a:schemeClr val="tx1"/>
                    </a:solidFill>
                  </a:rPr>
                  <a:t>ans</a:t>
                </a:r>
                <a:endParaRPr lang="en-GB" sz="1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sz="1400" b="1" dirty="0" err="1">
                    <a:solidFill>
                      <a:srgbClr val="00539A"/>
                    </a:solidFill>
                  </a:rPr>
                  <a:t>Équité</a:t>
                </a:r>
                <a:r>
                  <a:rPr lang="en-GB" sz="1400" dirty="0">
                    <a:solidFill>
                      <a:schemeClr val="tx1"/>
                    </a:solidFill>
                  </a:rPr>
                  <a:t>: mix </a:t>
                </a:r>
                <a:r>
                  <a:rPr lang="en-GB" sz="1400" dirty="0" err="1">
                    <a:solidFill>
                      <a:schemeClr val="tx1"/>
                    </a:solidFill>
                  </a:rPr>
                  <a:t>sociaux</a:t>
                </a:r>
                <a:r>
                  <a:rPr lang="en-GB" sz="1400" dirty="0">
                    <a:solidFill>
                      <a:schemeClr val="tx1"/>
                    </a:solidFill>
                  </a:rPr>
                  <a:t> à </a:t>
                </a:r>
                <a:r>
                  <a:rPr lang="en-GB" sz="1400" dirty="0" err="1">
                    <a:solidFill>
                      <a:schemeClr val="tx1"/>
                    </a:solidFill>
                  </a:rPr>
                  <a:t>l’entrée</a:t>
                </a:r>
                <a:r>
                  <a:rPr lang="en-GB" sz="1400" dirty="0">
                    <a:solidFill>
                      <a:schemeClr val="tx1"/>
                    </a:solidFill>
                  </a:rPr>
                  <a:t> et à la </a:t>
                </a:r>
                <a:r>
                  <a:rPr lang="en-GB" sz="1400" dirty="0" err="1" smtClean="0">
                    <a:solidFill>
                      <a:schemeClr val="tx1"/>
                    </a:solidFill>
                  </a:rPr>
                  <a:t>diplomation</a:t>
                </a:r>
                <a:r>
                  <a:rPr lang="en-GB" sz="1400" dirty="0" smtClean="0">
                    <a:solidFill>
                      <a:schemeClr val="tx1"/>
                    </a:solidFill>
                  </a:rPr>
                  <a:t>, </a:t>
                </a:r>
                <a:r>
                  <a:rPr lang="en-GB" sz="1400" dirty="0" err="1" smtClean="0">
                    <a:solidFill>
                      <a:schemeClr val="tx1"/>
                    </a:solidFill>
                  </a:rPr>
                  <a:t>risques</a:t>
                </a:r>
                <a:r>
                  <a:rPr lang="en-GB" sz="1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GB" sz="1400" dirty="0" err="1">
                    <a:solidFill>
                      <a:schemeClr val="tx1"/>
                    </a:solidFill>
                  </a:rPr>
                  <a:t>concurrents</a:t>
                </a:r>
                <a:r>
                  <a:rPr lang="en-GB" sz="1400" dirty="0">
                    <a:solidFill>
                      <a:schemeClr val="tx1"/>
                    </a:solidFill>
                  </a:rPr>
                  <a:t> par </a:t>
                </a:r>
                <a:r>
                  <a:rPr lang="en-GB" sz="1400" dirty="0" err="1">
                    <a:solidFill>
                      <a:schemeClr val="tx1"/>
                    </a:solidFill>
                  </a:rPr>
                  <a:t>décile</a:t>
                </a:r>
                <a:r>
                  <a:rPr lang="en-GB" sz="1400" dirty="0">
                    <a:solidFill>
                      <a:schemeClr val="tx1"/>
                    </a:solidFill>
                  </a:rPr>
                  <a:t> </a:t>
                </a:r>
                <a:r>
                  <a:rPr lang="en-GB" sz="1400" dirty="0" err="1">
                    <a:solidFill>
                      <a:schemeClr val="tx1"/>
                    </a:solidFill>
                  </a:rPr>
                  <a:t>d’ISE</a:t>
                </a:r>
                <a:r>
                  <a:rPr lang="en-GB" sz="1400" dirty="0">
                    <a:solidFill>
                      <a:schemeClr val="tx1"/>
                    </a:solidFill>
                  </a:rPr>
                  <a:t>, et </a:t>
                </a:r>
                <a:r>
                  <a:rPr lang="en-GB" sz="1400" dirty="0" err="1">
                    <a:solidFill>
                      <a:schemeClr val="tx1"/>
                    </a:solidFill>
                  </a:rPr>
                  <a:t>modélisation</a:t>
                </a:r>
                <a:r>
                  <a:rPr lang="en-GB" sz="1400" dirty="0">
                    <a:solidFill>
                      <a:schemeClr val="tx1"/>
                    </a:solidFill>
                  </a:rPr>
                  <a:t> de </a:t>
                </a:r>
                <a:r>
                  <a:rPr lang="en-GB" sz="1400" dirty="0" err="1">
                    <a:solidFill>
                      <a:schemeClr val="tx1"/>
                    </a:solidFill>
                  </a:rPr>
                  <a:t>ces</a:t>
                </a:r>
                <a:r>
                  <a:rPr lang="en-GB" sz="1400" dirty="0">
                    <a:solidFill>
                      <a:schemeClr val="tx1"/>
                    </a:solidFill>
                  </a:rPr>
                  <a:t> </a:t>
                </a:r>
                <a:r>
                  <a:rPr lang="en-GB" sz="1400" dirty="0" err="1">
                    <a:solidFill>
                      <a:schemeClr val="tx1"/>
                    </a:solidFill>
                  </a:rPr>
                  <a:t>risques</a:t>
                </a:r>
                <a:endParaRPr lang="fr-B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198200" y="1787360"/>
                <a:ext cx="1266395" cy="2857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GB" sz="1400" b="1">
                    <a:solidFill>
                      <a:srgbClr val="00539A"/>
                    </a:solidFill>
                  </a:rPr>
                  <a:t>Plan </a:t>
                </a:r>
                <a:r>
                  <a:rPr lang="en-GB" sz="1400" b="1" err="1">
                    <a:solidFill>
                      <a:srgbClr val="00539A"/>
                    </a:solidFill>
                  </a:rPr>
                  <a:t>d’analyse</a:t>
                </a:r>
                <a:endParaRPr lang="fr-BE" sz="1400" b="1">
                  <a:solidFill>
                    <a:srgbClr val="00539A"/>
                  </a:solidFill>
                </a:endParaRPr>
              </a:p>
            </p:txBody>
          </p:sp>
        </p:grpSp>
        <p:sp>
          <p:nvSpPr>
            <p:cNvPr id="47" name="Ellipse 46"/>
            <p:cNvSpPr/>
            <p:nvPr/>
          </p:nvSpPr>
          <p:spPr>
            <a:xfrm>
              <a:off x="568200" y="2371023"/>
              <a:ext cx="540000" cy="540000"/>
            </a:xfrm>
            <a:prstGeom prst="ellipse">
              <a:avLst/>
            </a:prstGeom>
            <a:grpFill/>
            <a:ln w="28575">
              <a:solidFill>
                <a:srgbClr val="005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8200" y="2463486"/>
              <a:ext cx="360000" cy="360000"/>
            </a:xfrm>
            <a:prstGeom prst="rect">
              <a:avLst/>
            </a:prstGeom>
            <a:grpFill/>
          </p:spPr>
        </p:pic>
      </p:grpSp>
      <p:grpSp>
        <p:nvGrpSpPr>
          <p:cNvPr id="66" name="Groupe 65"/>
          <p:cNvGrpSpPr/>
          <p:nvPr/>
        </p:nvGrpSpPr>
        <p:grpSpPr>
          <a:xfrm>
            <a:off x="6372099" y="3369413"/>
            <a:ext cx="5246813" cy="1564414"/>
            <a:chOff x="6372099" y="3369413"/>
            <a:chExt cx="5246813" cy="1564414"/>
          </a:xfrm>
        </p:grpSpPr>
        <p:grpSp>
          <p:nvGrpSpPr>
            <p:cNvPr id="52" name="Groupe 51"/>
            <p:cNvGrpSpPr/>
            <p:nvPr/>
          </p:nvGrpSpPr>
          <p:grpSpPr>
            <a:xfrm>
              <a:off x="6372099" y="3369413"/>
              <a:ext cx="5246813" cy="1564414"/>
              <a:chOff x="568200" y="1787360"/>
              <a:chExt cx="5246813" cy="1564414"/>
            </a:xfrm>
            <a:solidFill>
              <a:srgbClr val="F9F9F9"/>
            </a:solidFill>
          </p:grpSpPr>
          <p:grpSp>
            <p:nvGrpSpPr>
              <p:cNvPr id="53" name="Groupe 52"/>
              <p:cNvGrpSpPr/>
              <p:nvPr/>
            </p:nvGrpSpPr>
            <p:grpSpPr>
              <a:xfrm>
                <a:off x="838200" y="1787360"/>
                <a:ext cx="4976813" cy="1564414"/>
                <a:chOff x="838200" y="1787360"/>
                <a:chExt cx="4976813" cy="1564414"/>
              </a:xfrm>
              <a:grpFill/>
            </p:grpSpPr>
            <p:sp>
              <p:nvSpPr>
                <p:cNvPr id="55" name="Rectangle à coins arrondis 54"/>
                <p:cNvSpPr/>
                <p:nvPr/>
              </p:nvSpPr>
              <p:spPr>
                <a:xfrm>
                  <a:off x="838200" y="1930273"/>
                  <a:ext cx="4976813" cy="1421501"/>
                </a:xfrm>
                <a:prstGeom prst="roundRect">
                  <a:avLst>
                    <a:gd name="adj" fmla="val 4503"/>
                  </a:avLst>
                </a:prstGeom>
                <a:grpFill/>
                <a:ln w="28575">
                  <a:solidFill>
                    <a:srgbClr val="00539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BE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1198200" y="2068260"/>
                  <a:ext cx="4556489" cy="12281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GB" sz="1400" dirty="0">
                      <a:solidFill>
                        <a:schemeClr val="tx1"/>
                      </a:solidFill>
                    </a:rPr>
                    <a:t>5 </a:t>
                  </a:r>
                  <a:r>
                    <a:rPr lang="en-GB" sz="1400" dirty="0" err="1">
                      <a:solidFill>
                        <a:schemeClr val="tx1"/>
                      </a:solidFill>
                    </a:rPr>
                    <a:t>cohortes</a:t>
                  </a:r>
                  <a:r>
                    <a:rPr lang="en-GB" sz="1400" dirty="0">
                      <a:solidFill>
                        <a:schemeClr val="tx1"/>
                      </a:solidFill>
                    </a:rPr>
                    <a:t>  (2014 à 2018) </a:t>
                  </a:r>
                  <a:r>
                    <a:rPr lang="en-GB" sz="1400" dirty="0" err="1">
                      <a:solidFill>
                        <a:schemeClr val="tx1"/>
                      </a:solidFill>
                    </a:rPr>
                    <a:t>d’étudiants</a:t>
                  </a:r>
                  <a:r>
                    <a:rPr lang="en-GB" sz="1400" dirty="0">
                      <a:solidFill>
                        <a:schemeClr val="tx1"/>
                      </a:solidFill>
                    </a:rPr>
                    <a:t> et 5 </a:t>
                  </a:r>
                  <a:r>
                    <a:rPr lang="en-GB" sz="1400" dirty="0" err="1" smtClean="0">
                      <a:solidFill>
                        <a:schemeClr val="tx1"/>
                      </a:solidFill>
                    </a:rPr>
                    <a:t>domaines</a:t>
                  </a:r>
                  <a:endParaRPr lang="en-GB" sz="1400" dirty="0">
                    <a:solidFill>
                      <a:schemeClr val="tx1"/>
                    </a:solidFill>
                  </a:endParaRPr>
                </a:p>
                <a:p>
                  <a:r>
                    <a:rPr lang="en-GB" sz="1400" dirty="0" err="1">
                      <a:solidFill>
                        <a:schemeClr val="tx1"/>
                      </a:solidFill>
                    </a:rPr>
                    <a:t>Chaque</a:t>
                  </a:r>
                  <a:r>
                    <a:rPr lang="en-GB" sz="14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dirty="0" err="1">
                      <a:solidFill>
                        <a:schemeClr val="tx1"/>
                      </a:solidFill>
                    </a:rPr>
                    <a:t>étudiant</a:t>
                  </a:r>
                  <a:r>
                    <a:rPr lang="en-GB" sz="1400" dirty="0">
                      <a:solidFill>
                        <a:schemeClr val="tx1"/>
                      </a:solidFill>
                    </a:rPr>
                    <a:t> (</a:t>
                  </a:r>
                  <a:r>
                    <a:rPr lang="en-GB" sz="1400" dirty="0" err="1">
                      <a:solidFill>
                        <a:schemeClr val="tx1"/>
                      </a:solidFill>
                    </a:rPr>
                    <a:t>ID_Pseudo</a:t>
                  </a:r>
                  <a:r>
                    <a:rPr lang="en-GB" sz="1400" dirty="0" smtClean="0">
                      <a:solidFill>
                        <a:schemeClr val="tx1"/>
                      </a:solidFill>
                    </a:rPr>
                    <a:t>) </a:t>
                  </a:r>
                  <a:r>
                    <a:rPr lang="en-GB" sz="1400" dirty="0" err="1" smtClean="0">
                      <a:solidFill>
                        <a:schemeClr val="tx1"/>
                      </a:solidFill>
                    </a:rPr>
                    <a:t>est</a:t>
                  </a:r>
                  <a:r>
                    <a:rPr lang="en-GB" sz="1400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dirty="0" err="1">
                      <a:solidFill>
                        <a:schemeClr val="tx1"/>
                      </a:solidFill>
                    </a:rPr>
                    <a:t>suivi</a:t>
                  </a:r>
                  <a:r>
                    <a:rPr lang="en-GB" sz="1400" dirty="0">
                      <a:solidFill>
                        <a:schemeClr val="tx1"/>
                      </a:solidFill>
                    </a:rPr>
                    <a:t> sur 3 </a:t>
                  </a:r>
                  <a:r>
                    <a:rPr lang="en-GB" sz="1400" dirty="0" err="1">
                      <a:solidFill>
                        <a:schemeClr val="tx1"/>
                      </a:solidFill>
                    </a:rPr>
                    <a:t>ans</a:t>
                  </a:r>
                  <a:r>
                    <a:rPr lang="en-GB" sz="1400" dirty="0">
                      <a:solidFill>
                        <a:schemeClr val="tx1"/>
                      </a:solidFill>
                    </a:rPr>
                    <a:t> (X à X+2)</a:t>
                  </a:r>
                </a:p>
                <a:p>
                  <a:pPr marL="360363"/>
                  <a:r>
                    <a:rPr lang="en-GB" sz="1400" b="1" dirty="0" err="1" smtClean="0">
                      <a:solidFill>
                        <a:srgbClr val="00539A"/>
                      </a:solidFill>
                    </a:rPr>
                    <a:t>Caractéristiques</a:t>
                  </a:r>
                  <a:r>
                    <a:rPr lang="en-GB" sz="1400" b="1" dirty="0" smtClean="0">
                      <a:solidFill>
                        <a:srgbClr val="00539A"/>
                      </a:solidFill>
                    </a:rPr>
                    <a:t> </a:t>
                  </a:r>
                  <a:r>
                    <a:rPr lang="en-GB" sz="1400" b="1" dirty="0" err="1">
                      <a:solidFill>
                        <a:srgbClr val="00539A"/>
                      </a:solidFill>
                    </a:rPr>
                    <a:t>personnelles</a:t>
                  </a:r>
                  <a:r>
                    <a:rPr lang="en-GB" sz="1400" b="1" dirty="0">
                      <a:solidFill>
                        <a:srgbClr val="00539A"/>
                      </a:solidFill>
                    </a:rPr>
                    <a:t> </a:t>
                  </a:r>
                  <a:r>
                    <a:rPr lang="en-GB" sz="1400" dirty="0" err="1">
                      <a:solidFill>
                        <a:schemeClr val="tx1"/>
                      </a:solidFill>
                    </a:rPr>
                    <a:t>dont</a:t>
                  </a:r>
                  <a:r>
                    <a:rPr lang="en-GB" sz="14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dirty="0" err="1">
                      <a:solidFill>
                        <a:schemeClr val="tx1"/>
                      </a:solidFill>
                    </a:rPr>
                    <a:t>l’ISE</a:t>
                  </a:r>
                  <a:r>
                    <a:rPr lang="en-GB" sz="1400" dirty="0">
                      <a:solidFill>
                        <a:schemeClr val="tx1"/>
                      </a:solidFill>
                    </a:rPr>
                    <a:t> de </a:t>
                  </a:r>
                  <a:r>
                    <a:rPr lang="en-GB" sz="1400" dirty="0" err="1">
                      <a:solidFill>
                        <a:schemeClr val="tx1"/>
                      </a:solidFill>
                    </a:rPr>
                    <a:t>l’école</a:t>
                  </a:r>
                  <a:r>
                    <a:rPr lang="en-GB" sz="14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GB" sz="1400" dirty="0" err="1" smtClean="0">
                      <a:solidFill>
                        <a:schemeClr val="tx1"/>
                      </a:solidFill>
                    </a:rPr>
                    <a:t>secondaire</a:t>
                  </a:r>
                  <a:r>
                    <a:rPr lang="fr-BE" sz="1400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fr-BE" sz="1400" dirty="0">
                      <a:solidFill>
                        <a:schemeClr val="tx1"/>
                      </a:solidFill>
                    </a:rPr>
                    <a:t>(11 variables - constant)</a:t>
                  </a:r>
                </a:p>
                <a:p>
                  <a:pPr marL="360363"/>
                  <a:r>
                    <a:rPr lang="fr-BE" sz="1400" b="1" dirty="0">
                      <a:solidFill>
                        <a:srgbClr val="00539A"/>
                      </a:solidFill>
                    </a:rPr>
                    <a:t>Parcours</a:t>
                  </a:r>
                  <a:r>
                    <a:rPr lang="fr-BE" sz="14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fr-BE" sz="1400" b="1" dirty="0">
                      <a:solidFill>
                        <a:srgbClr val="00539A"/>
                      </a:solidFill>
                    </a:rPr>
                    <a:t>académique</a:t>
                  </a:r>
                  <a:r>
                    <a:rPr lang="fr-BE" sz="1400" dirty="0">
                      <a:solidFill>
                        <a:schemeClr val="tx1"/>
                      </a:solidFill>
                    </a:rPr>
                    <a:t> en X (9 variables - variable)</a:t>
                  </a: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1198201" y="1787360"/>
                  <a:ext cx="859582" cy="2857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GB" sz="1400" b="1" err="1">
                      <a:solidFill>
                        <a:srgbClr val="00539A"/>
                      </a:solidFill>
                    </a:rPr>
                    <a:t>Données</a:t>
                  </a:r>
                  <a:endParaRPr lang="fr-BE" sz="1400" b="1">
                    <a:solidFill>
                      <a:srgbClr val="00539A"/>
                    </a:solidFill>
                  </a:endParaRPr>
                </a:p>
              </p:txBody>
            </p:sp>
          </p:grpSp>
          <p:sp>
            <p:nvSpPr>
              <p:cNvPr id="54" name="Ellipse 53"/>
              <p:cNvSpPr/>
              <p:nvPr/>
            </p:nvSpPr>
            <p:spPr>
              <a:xfrm>
                <a:off x="568200" y="2371023"/>
                <a:ext cx="540000" cy="540000"/>
              </a:xfrm>
              <a:prstGeom prst="ellipse">
                <a:avLst/>
              </a:prstGeom>
              <a:grpFill/>
              <a:ln w="28575">
                <a:solidFill>
                  <a:srgbClr val="0053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pic>
          <p:nvPicPr>
            <p:cNvPr id="63" name="Image 6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62395" y="4042771"/>
              <a:ext cx="360000" cy="360000"/>
            </a:xfrm>
            <a:prstGeom prst="rect">
              <a:avLst/>
            </a:prstGeom>
          </p:spPr>
        </p:pic>
      </p:grpSp>
      <p:grpSp>
        <p:nvGrpSpPr>
          <p:cNvPr id="67" name="Groupe 66"/>
          <p:cNvGrpSpPr/>
          <p:nvPr/>
        </p:nvGrpSpPr>
        <p:grpSpPr>
          <a:xfrm>
            <a:off x="6372099" y="4975298"/>
            <a:ext cx="5246813" cy="1104873"/>
            <a:chOff x="6372099" y="4975298"/>
            <a:chExt cx="5246813" cy="1104873"/>
          </a:xfrm>
        </p:grpSpPr>
        <p:grpSp>
          <p:nvGrpSpPr>
            <p:cNvPr id="58" name="Groupe 57"/>
            <p:cNvGrpSpPr/>
            <p:nvPr/>
          </p:nvGrpSpPr>
          <p:grpSpPr>
            <a:xfrm>
              <a:off x="6642099" y="5118193"/>
              <a:ext cx="4976813" cy="961978"/>
              <a:chOff x="838200" y="1930273"/>
              <a:chExt cx="4976813" cy="1421501"/>
            </a:xfrm>
            <a:solidFill>
              <a:srgbClr val="F9F9F9"/>
            </a:solidFill>
          </p:grpSpPr>
          <p:sp>
            <p:nvSpPr>
              <p:cNvPr id="59" name="Rectangle à coins arrondis 58"/>
              <p:cNvSpPr/>
              <p:nvPr/>
            </p:nvSpPr>
            <p:spPr>
              <a:xfrm>
                <a:off x="838200" y="1930273"/>
                <a:ext cx="4976813" cy="1421501"/>
              </a:xfrm>
              <a:prstGeom prst="roundRect">
                <a:avLst>
                  <a:gd name="adj" fmla="val 4503"/>
                </a:avLst>
              </a:prstGeom>
              <a:grpFill/>
              <a:ln w="28575">
                <a:solidFill>
                  <a:srgbClr val="0053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1198200" y="2141424"/>
                <a:ext cx="4556489" cy="11246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GB" sz="1400" b="1" dirty="0" err="1">
                    <a:solidFill>
                      <a:srgbClr val="00539A"/>
                    </a:solidFill>
                  </a:rPr>
                  <a:t>Nettoyage</a:t>
                </a:r>
                <a:r>
                  <a:rPr lang="en-GB" sz="1400" dirty="0">
                    <a:solidFill>
                      <a:schemeClr val="tx1"/>
                    </a:solidFill>
                  </a:rPr>
                  <a:t>: 7.988 </a:t>
                </a:r>
                <a:r>
                  <a:rPr lang="en-GB" sz="1400" dirty="0" err="1">
                    <a:solidFill>
                      <a:schemeClr val="tx1"/>
                    </a:solidFill>
                  </a:rPr>
                  <a:t>parcours</a:t>
                </a:r>
                <a:r>
                  <a:rPr lang="en-GB" sz="1400" dirty="0">
                    <a:solidFill>
                      <a:schemeClr val="tx1"/>
                    </a:solidFill>
                  </a:rPr>
                  <a:t> &gt; 6.478 </a:t>
                </a:r>
                <a:r>
                  <a:rPr lang="en-GB" sz="1400" dirty="0" err="1">
                    <a:solidFill>
                      <a:schemeClr val="tx1"/>
                    </a:solidFill>
                  </a:rPr>
                  <a:t>parcours</a:t>
                </a:r>
                <a:r>
                  <a:rPr lang="en-GB" sz="1400" dirty="0">
                    <a:solidFill>
                      <a:schemeClr val="tx1"/>
                    </a:solidFill>
                  </a:rPr>
                  <a:t> (ISE, PAE, ID) &gt;</a:t>
                </a:r>
              </a:p>
              <a:p>
                <a:r>
                  <a:rPr lang="fr-BE" sz="1400" dirty="0">
                    <a:solidFill>
                      <a:schemeClr val="tx1"/>
                    </a:solidFill>
                  </a:rPr>
                  <a:t>(566 MED: 487 </a:t>
                </a:r>
                <a:r>
                  <a:rPr lang="fr-BE" sz="1400" dirty="0" err="1">
                    <a:solidFill>
                      <a:schemeClr val="tx1"/>
                    </a:solidFill>
                  </a:rPr>
                  <a:t>avt</a:t>
                </a:r>
                <a:r>
                  <a:rPr lang="fr-BE" sz="1400" dirty="0">
                    <a:solidFill>
                      <a:schemeClr val="tx1"/>
                    </a:solidFill>
                  </a:rPr>
                  <a:t> &amp; 79 </a:t>
                </a:r>
                <a:r>
                  <a:rPr lang="fr-BE" sz="1400" dirty="0" err="1">
                    <a:solidFill>
                      <a:schemeClr val="tx1"/>
                    </a:solidFill>
                  </a:rPr>
                  <a:t>aps</a:t>
                </a:r>
                <a:r>
                  <a:rPr lang="fr-BE" sz="1400" dirty="0">
                    <a:solidFill>
                      <a:schemeClr val="tx1"/>
                    </a:solidFill>
                  </a:rPr>
                  <a:t> + 177 DENT: 168 </a:t>
                </a:r>
                <a:r>
                  <a:rPr lang="fr-BE" sz="1400" dirty="0" err="1">
                    <a:solidFill>
                      <a:schemeClr val="tx1"/>
                    </a:solidFill>
                  </a:rPr>
                  <a:t>avt</a:t>
                </a:r>
                <a:r>
                  <a:rPr lang="fr-BE" sz="1400" dirty="0">
                    <a:solidFill>
                      <a:schemeClr val="tx1"/>
                    </a:solidFill>
                  </a:rPr>
                  <a:t> &amp; 9 </a:t>
                </a:r>
                <a:r>
                  <a:rPr lang="fr-BE" sz="1400" dirty="0" err="1">
                    <a:solidFill>
                      <a:schemeClr val="tx1"/>
                    </a:solidFill>
                  </a:rPr>
                  <a:t>aps</a:t>
                </a:r>
                <a:r>
                  <a:rPr lang="fr-BE" sz="1400" dirty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fr-BE" sz="1400" b="1" dirty="0">
                    <a:solidFill>
                      <a:srgbClr val="00539A"/>
                    </a:solidFill>
                  </a:rPr>
                  <a:t>Personne-période</a:t>
                </a:r>
                <a:r>
                  <a:rPr lang="fr-BE" sz="1400" dirty="0">
                    <a:solidFill>
                      <a:schemeClr val="tx1"/>
                    </a:solidFill>
                  </a:rPr>
                  <a:t>: 19.434 &gt; </a:t>
                </a:r>
                <a:r>
                  <a:rPr lang="fr-BE" sz="1400" dirty="0" err="1">
                    <a:solidFill>
                      <a:schemeClr val="tx1"/>
                    </a:solidFill>
                  </a:rPr>
                  <a:t>Outcomes</a:t>
                </a:r>
                <a:r>
                  <a:rPr lang="fr-BE" sz="1400" dirty="0">
                    <a:solidFill>
                      <a:schemeClr val="tx1"/>
                    </a:solidFill>
                  </a:rPr>
                  <a:t> &gt; -1.696 censurés</a:t>
                </a:r>
              </a:p>
            </p:txBody>
          </p:sp>
        </p:grpSp>
        <p:sp>
          <p:nvSpPr>
            <p:cNvPr id="61" name="Ellipse 60"/>
            <p:cNvSpPr/>
            <p:nvPr/>
          </p:nvSpPr>
          <p:spPr>
            <a:xfrm>
              <a:off x="6372099" y="5329182"/>
              <a:ext cx="540000" cy="5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5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002098" y="4975298"/>
              <a:ext cx="1131046" cy="285788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400" b="1" err="1">
                  <a:solidFill>
                    <a:srgbClr val="00539A"/>
                  </a:solidFill>
                </a:rPr>
                <a:t>Préparation</a:t>
              </a:r>
              <a:endParaRPr lang="fr-BE" sz="1400" b="1">
                <a:solidFill>
                  <a:srgbClr val="00539A"/>
                </a:solidFill>
              </a:endParaRPr>
            </a:p>
          </p:txBody>
        </p:sp>
        <p:pic>
          <p:nvPicPr>
            <p:cNvPr id="64" name="Image 6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2099" y="5419182"/>
              <a:ext cx="360000" cy="360000"/>
            </a:xfrm>
            <a:prstGeom prst="rect">
              <a:avLst/>
            </a:prstGeom>
          </p:spPr>
        </p:pic>
      </p:grpSp>
      <p:grpSp>
        <p:nvGrpSpPr>
          <p:cNvPr id="44" name="Groupe 43"/>
          <p:cNvGrpSpPr/>
          <p:nvPr/>
        </p:nvGrpSpPr>
        <p:grpSpPr>
          <a:xfrm>
            <a:off x="567818" y="4975298"/>
            <a:ext cx="5246813" cy="1104873"/>
            <a:chOff x="567818" y="4975298"/>
            <a:chExt cx="5246813" cy="1104873"/>
          </a:xfrm>
        </p:grpSpPr>
        <p:grpSp>
          <p:nvGrpSpPr>
            <p:cNvPr id="43" name="Groupe 42"/>
            <p:cNvGrpSpPr/>
            <p:nvPr/>
          </p:nvGrpSpPr>
          <p:grpSpPr>
            <a:xfrm>
              <a:off x="567818" y="5118193"/>
              <a:ext cx="5246813" cy="961978"/>
              <a:chOff x="567818" y="5118193"/>
              <a:chExt cx="5246813" cy="961978"/>
            </a:xfrm>
          </p:grpSpPr>
          <p:grpSp>
            <p:nvGrpSpPr>
              <p:cNvPr id="36" name="Groupe 35"/>
              <p:cNvGrpSpPr/>
              <p:nvPr/>
            </p:nvGrpSpPr>
            <p:grpSpPr>
              <a:xfrm>
                <a:off x="837818" y="5118193"/>
                <a:ext cx="4976813" cy="961978"/>
                <a:chOff x="838200" y="1930273"/>
                <a:chExt cx="4976813" cy="1421501"/>
              </a:xfrm>
            </p:grpSpPr>
            <p:sp>
              <p:nvSpPr>
                <p:cNvPr id="39" name="Rectangle à coins arrondis 38"/>
                <p:cNvSpPr/>
                <p:nvPr/>
              </p:nvSpPr>
              <p:spPr>
                <a:xfrm>
                  <a:off x="838200" y="1930273"/>
                  <a:ext cx="4976813" cy="1421501"/>
                </a:xfrm>
                <a:prstGeom prst="roundRect">
                  <a:avLst>
                    <a:gd name="adj" fmla="val 4503"/>
                  </a:avLst>
                </a:prstGeom>
                <a:solidFill>
                  <a:srgbClr val="D9E5F0"/>
                </a:solidFill>
                <a:ln w="28575">
                  <a:solidFill>
                    <a:srgbClr val="00539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BE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1198200" y="2141424"/>
                  <a:ext cx="4616813" cy="7552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GB" sz="1400" b="1" dirty="0" err="1" smtClean="0">
                      <a:solidFill>
                        <a:srgbClr val="00539A"/>
                      </a:solidFill>
                    </a:rPr>
                    <a:t>Nettoyage</a:t>
                  </a:r>
                  <a:r>
                    <a:rPr lang="fr-BE" sz="1400" dirty="0" smtClean="0">
                      <a:solidFill>
                        <a:schemeClr val="tx1"/>
                      </a:solidFill>
                    </a:rPr>
                    <a:t>: </a:t>
                  </a:r>
                  <a:r>
                    <a:rPr lang="fr-BE" sz="1400" dirty="0">
                      <a:solidFill>
                        <a:schemeClr val="tx1"/>
                      </a:solidFill>
                    </a:rPr>
                    <a:t>36.223 candidatures &gt; 31.819 présents &gt; 21.916 résidents &gt; 20.516 candidats avec un ISE assigné</a:t>
                  </a:r>
                </a:p>
              </p:txBody>
            </p:sp>
          </p:grpSp>
          <p:sp>
            <p:nvSpPr>
              <p:cNvPr id="37" name="Ellipse 36"/>
              <p:cNvSpPr/>
              <p:nvPr/>
            </p:nvSpPr>
            <p:spPr>
              <a:xfrm>
                <a:off x="567818" y="5329182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53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pic>
            <p:nvPicPr>
              <p:cNvPr id="27" name="Image 2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7818" y="5419182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42" name="Rectangle 41"/>
            <p:cNvSpPr/>
            <p:nvPr/>
          </p:nvSpPr>
          <p:spPr>
            <a:xfrm>
              <a:off x="1197817" y="4975298"/>
              <a:ext cx="1131046" cy="285788"/>
            </a:xfrm>
            <a:prstGeom prst="rect">
              <a:avLst/>
            </a:prstGeom>
            <a:solidFill>
              <a:srgbClr val="D9E5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400" b="1" err="1">
                  <a:solidFill>
                    <a:srgbClr val="00539A"/>
                  </a:solidFill>
                </a:rPr>
                <a:t>Préparation</a:t>
              </a:r>
              <a:endParaRPr lang="fr-BE" sz="1400" b="1">
                <a:solidFill>
                  <a:srgbClr val="00539A"/>
                </a:solidFill>
              </a:endParaRPr>
            </a:p>
          </p:txBody>
        </p:sp>
      </p:grpSp>
      <p:grpSp>
        <p:nvGrpSpPr>
          <p:cNvPr id="68" name="Groupe 67"/>
          <p:cNvGrpSpPr/>
          <p:nvPr/>
        </p:nvGrpSpPr>
        <p:grpSpPr>
          <a:xfrm>
            <a:off x="11353800" y="365125"/>
            <a:ext cx="540000" cy="540000"/>
            <a:chOff x="11353800" y="365125"/>
            <a:chExt cx="640080" cy="640716"/>
          </a:xfrm>
        </p:grpSpPr>
        <p:sp>
          <p:nvSpPr>
            <p:cNvPr id="69" name="Ellipse 68"/>
            <p:cNvSpPr/>
            <p:nvPr/>
          </p:nvSpPr>
          <p:spPr>
            <a:xfrm>
              <a:off x="11353800" y="365125"/>
              <a:ext cx="640080" cy="640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70" name="Picture 2" descr="accueil ">
              <a:hlinkClick r:id="rId9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6827" y="454343"/>
              <a:ext cx="454025" cy="45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16727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PARTIE X | Slides de support</a:t>
            </a:r>
          </a:p>
          <a:p>
            <a:endParaRPr lang="en-GB" sz="105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CAC6-818F-4163-A0D1-FAEFA8DF2251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Impact direct</a:t>
            </a:r>
            <a:r>
              <a:rPr lang="fr-BE" sz="2800" b="0" dirty="0"/>
              <a:t> | Modélisation des chances de réussite de l’examen d’entrée en fonction du profil du candidat</a:t>
            </a:r>
            <a:endParaRPr lang="fr-BE" sz="2800" dirty="0"/>
          </a:p>
        </p:txBody>
      </p:sp>
      <p:grpSp>
        <p:nvGrpSpPr>
          <p:cNvPr id="7" name="Groupe 6"/>
          <p:cNvGrpSpPr/>
          <p:nvPr/>
        </p:nvGrpSpPr>
        <p:grpSpPr>
          <a:xfrm>
            <a:off x="11353800" y="365125"/>
            <a:ext cx="540000" cy="540000"/>
            <a:chOff x="11353800" y="365125"/>
            <a:chExt cx="640080" cy="640716"/>
          </a:xfrm>
        </p:grpSpPr>
        <p:sp>
          <p:nvSpPr>
            <p:cNvPr id="6" name="Ellipse 5"/>
            <p:cNvSpPr/>
            <p:nvPr/>
          </p:nvSpPr>
          <p:spPr>
            <a:xfrm>
              <a:off x="11353800" y="365125"/>
              <a:ext cx="640080" cy="640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3074" name="Picture 2" descr="accueil ">
              <a:hlinkClick r:id="rId2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6827" y="454343"/>
              <a:ext cx="454025" cy="45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14760"/>
            <a:ext cx="4083584" cy="293266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085" y="1374219"/>
            <a:ext cx="3213735" cy="223783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953" y="1374219"/>
            <a:ext cx="3252132" cy="461375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0664" y="3786754"/>
            <a:ext cx="3193156" cy="22012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047953" y="3470282"/>
            <a:ext cx="3252132" cy="236743"/>
          </a:xfrm>
          <a:prstGeom prst="rect">
            <a:avLst/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Femmes</a:t>
            </a:r>
            <a:endParaRPr lang="fr-BE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20664" y="3470282"/>
            <a:ext cx="3193156" cy="236743"/>
          </a:xfrm>
          <a:prstGeom prst="rect">
            <a:avLst/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err="1">
                <a:solidFill>
                  <a:schemeClr val="bg1"/>
                </a:solidFill>
              </a:rPr>
              <a:t>Médecine</a:t>
            </a:r>
            <a:endParaRPr lang="fr-BE" sz="1400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47953" y="5884838"/>
            <a:ext cx="3252132" cy="236743"/>
          </a:xfrm>
          <a:prstGeom prst="rect">
            <a:avLst/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Brabant </a:t>
            </a:r>
            <a:r>
              <a:rPr lang="en-GB" sz="1400" b="1" dirty="0" err="1">
                <a:solidFill>
                  <a:schemeClr val="bg1"/>
                </a:solidFill>
              </a:rPr>
              <a:t>Flamand</a:t>
            </a:r>
            <a:endParaRPr lang="fr-BE" sz="1400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20664" y="5884838"/>
            <a:ext cx="3193156" cy="236743"/>
          </a:xfrm>
          <a:prstGeom prst="rect">
            <a:avLst/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err="1">
                <a:solidFill>
                  <a:schemeClr val="bg1"/>
                </a:solidFill>
              </a:rPr>
              <a:t>Belges</a:t>
            </a:r>
            <a:endParaRPr lang="fr-BE" sz="1400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8200" y="5243683"/>
            <a:ext cx="4083584" cy="272125"/>
          </a:xfrm>
          <a:prstGeom prst="rect">
            <a:avLst/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Régression </a:t>
            </a:r>
            <a:r>
              <a:rPr lang="en-GB" sz="1400" b="1" dirty="0" err="1">
                <a:solidFill>
                  <a:schemeClr val="bg1"/>
                </a:solidFill>
              </a:rPr>
              <a:t>logistique</a:t>
            </a:r>
            <a:endParaRPr lang="fr-BE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8408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PARTIE X | Slides de support</a:t>
            </a:r>
          </a:p>
          <a:p>
            <a:endParaRPr lang="en-GB" sz="105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CAC6-818F-4163-A0D1-FAEFA8DF2251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Impact direct</a:t>
            </a:r>
            <a:r>
              <a:rPr lang="fr-BE" sz="2800" b="0" dirty="0"/>
              <a:t> | Biais de genre dans les stratégies de réponse à l’examen d’entrée</a:t>
            </a:r>
            <a:endParaRPr lang="fr-BE" sz="2800" dirty="0"/>
          </a:p>
        </p:txBody>
      </p:sp>
      <p:grpSp>
        <p:nvGrpSpPr>
          <p:cNvPr id="6" name="Groupe 5"/>
          <p:cNvGrpSpPr/>
          <p:nvPr/>
        </p:nvGrpSpPr>
        <p:grpSpPr>
          <a:xfrm>
            <a:off x="11353800" y="365125"/>
            <a:ext cx="540000" cy="540000"/>
            <a:chOff x="11353800" y="365125"/>
            <a:chExt cx="640080" cy="640716"/>
          </a:xfrm>
        </p:grpSpPr>
        <p:sp>
          <p:nvSpPr>
            <p:cNvPr id="7" name="Ellipse 6"/>
            <p:cNvSpPr/>
            <p:nvPr/>
          </p:nvSpPr>
          <p:spPr>
            <a:xfrm>
              <a:off x="11353800" y="365125"/>
              <a:ext cx="640080" cy="640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8" name="Picture 2" descr="accueil ">
              <a:hlinkClick r:id="rId2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6827" y="454343"/>
              <a:ext cx="454025" cy="45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52232"/>
            <a:ext cx="4010025" cy="465772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796" y="1716758"/>
            <a:ext cx="5842004" cy="3920808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5150734" y="1284840"/>
            <a:ext cx="115747" cy="479186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 à coins arrondis 13"/>
          <p:cNvSpPr/>
          <p:nvPr/>
        </p:nvSpPr>
        <p:spPr>
          <a:xfrm>
            <a:off x="5172607" y="1331747"/>
            <a:ext cx="72000" cy="1080000"/>
          </a:xfrm>
          <a:prstGeom prst="roundRect">
            <a:avLst>
              <a:gd name="adj" fmla="val 50000"/>
            </a:avLst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b="1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796" y="-4196362"/>
            <a:ext cx="5724532" cy="3920808"/>
          </a:xfrm>
          <a:prstGeom prst="rect">
            <a:avLst/>
          </a:prstGeom>
        </p:spPr>
      </p:pic>
      <p:sp>
        <p:nvSpPr>
          <p:cNvPr id="15" name="Rectangle à coins arrondis 14"/>
          <p:cNvSpPr/>
          <p:nvPr/>
        </p:nvSpPr>
        <p:spPr>
          <a:xfrm>
            <a:off x="2992721" y="4106289"/>
            <a:ext cx="757748" cy="1903667"/>
          </a:xfrm>
          <a:prstGeom prst="roundRect">
            <a:avLst>
              <a:gd name="adj" fmla="val 8006"/>
            </a:avLst>
          </a:prstGeom>
          <a:noFill/>
          <a:ln w="38100">
            <a:solidFill>
              <a:srgbClr val="005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583650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PARTIE X | Slides de support</a:t>
            </a:r>
          </a:p>
          <a:p>
            <a:endParaRPr lang="en-GB" sz="105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CAC6-818F-4163-A0D1-FAEFA8DF2251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Impact direct</a:t>
            </a:r>
            <a:r>
              <a:rPr lang="fr-BE" sz="2800" b="0" dirty="0"/>
              <a:t> | Biais de genre dans les stratégies de réponse à l’examen d’entrée</a:t>
            </a:r>
            <a:endParaRPr lang="fr-BE" sz="2800" dirty="0"/>
          </a:p>
        </p:txBody>
      </p:sp>
      <p:grpSp>
        <p:nvGrpSpPr>
          <p:cNvPr id="6" name="Groupe 5"/>
          <p:cNvGrpSpPr/>
          <p:nvPr/>
        </p:nvGrpSpPr>
        <p:grpSpPr>
          <a:xfrm>
            <a:off x="11353800" y="365125"/>
            <a:ext cx="540000" cy="540000"/>
            <a:chOff x="11353800" y="365125"/>
            <a:chExt cx="640080" cy="640716"/>
          </a:xfrm>
        </p:grpSpPr>
        <p:sp>
          <p:nvSpPr>
            <p:cNvPr id="7" name="Ellipse 6"/>
            <p:cNvSpPr/>
            <p:nvPr/>
          </p:nvSpPr>
          <p:spPr>
            <a:xfrm>
              <a:off x="11353800" y="365125"/>
              <a:ext cx="640080" cy="640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8" name="Picture 2" descr="accueil ">
              <a:hlinkClick r:id="rId2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6827" y="454343"/>
              <a:ext cx="454025" cy="45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52232"/>
            <a:ext cx="4010025" cy="465772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796" y="7576538"/>
            <a:ext cx="5842004" cy="3920808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5150734" y="1284840"/>
            <a:ext cx="115747" cy="479186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 à coins arrondis 13"/>
          <p:cNvSpPr/>
          <p:nvPr/>
        </p:nvSpPr>
        <p:spPr>
          <a:xfrm>
            <a:off x="5172607" y="3141095"/>
            <a:ext cx="72000" cy="1080000"/>
          </a:xfrm>
          <a:prstGeom prst="roundRect">
            <a:avLst>
              <a:gd name="adj" fmla="val 50000"/>
            </a:avLst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b="1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796" y="1724624"/>
            <a:ext cx="5724532" cy="392080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796" y="-4188742"/>
            <a:ext cx="5724532" cy="3935616"/>
          </a:xfrm>
          <a:prstGeom prst="rect">
            <a:avLst/>
          </a:prstGeom>
        </p:spPr>
      </p:pic>
      <p:sp>
        <p:nvSpPr>
          <p:cNvPr id="15" name="Rectangle à coins arrondis 14"/>
          <p:cNvSpPr/>
          <p:nvPr/>
        </p:nvSpPr>
        <p:spPr>
          <a:xfrm>
            <a:off x="2992721" y="4106289"/>
            <a:ext cx="757748" cy="1903667"/>
          </a:xfrm>
          <a:prstGeom prst="roundRect">
            <a:avLst>
              <a:gd name="adj" fmla="val 8006"/>
            </a:avLst>
          </a:prstGeom>
          <a:noFill/>
          <a:ln w="38100">
            <a:solidFill>
              <a:srgbClr val="005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98734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PARTIE X | Slides de support</a:t>
            </a:r>
          </a:p>
          <a:p>
            <a:endParaRPr lang="en-GB" sz="105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CAC6-818F-4163-A0D1-FAEFA8DF2251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Impact direct</a:t>
            </a:r>
            <a:r>
              <a:rPr lang="fr-BE" sz="2800" b="0" dirty="0"/>
              <a:t> | Biais de genre dans les stratégies de réponse à l’examen d’entrée</a:t>
            </a:r>
            <a:endParaRPr lang="fr-BE" sz="2800" dirty="0"/>
          </a:p>
        </p:txBody>
      </p:sp>
      <p:grpSp>
        <p:nvGrpSpPr>
          <p:cNvPr id="6" name="Groupe 5"/>
          <p:cNvGrpSpPr/>
          <p:nvPr/>
        </p:nvGrpSpPr>
        <p:grpSpPr>
          <a:xfrm>
            <a:off x="11353800" y="365125"/>
            <a:ext cx="540000" cy="540000"/>
            <a:chOff x="11353800" y="365125"/>
            <a:chExt cx="640080" cy="640716"/>
          </a:xfrm>
        </p:grpSpPr>
        <p:sp>
          <p:nvSpPr>
            <p:cNvPr id="7" name="Ellipse 6"/>
            <p:cNvSpPr/>
            <p:nvPr/>
          </p:nvSpPr>
          <p:spPr>
            <a:xfrm>
              <a:off x="11353800" y="365125"/>
              <a:ext cx="640080" cy="640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8" name="Picture 2" descr="accueil ">
              <a:hlinkClick r:id="rId2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6827" y="454343"/>
              <a:ext cx="454025" cy="45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52232"/>
            <a:ext cx="4010025" cy="465772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796" y="7576538"/>
            <a:ext cx="5842004" cy="3920808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5150734" y="1284840"/>
            <a:ext cx="115747" cy="479186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 à coins arrondis 13"/>
          <p:cNvSpPr/>
          <p:nvPr/>
        </p:nvSpPr>
        <p:spPr>
          <a:xfrm>
            <a:off x="5172607" y="4968661"/>
            <a:ext cx="72000" cy="1080000"/>
          </a:xfrm>
          <a:prstGeom prst="roundRect">
            <a:avLst>
              <a:gd name="adj" fmla="val 50000"/>
            </a:avLst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b="1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796" y="7569164"/>
            <a:ext cx="5724532" cy="392080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796" y="1717220"/>
            <a:ext cx="5724532" cy="3935616"/>
          </a:xfrm>
          <a:prstGeom prst="rect">
            <a:avLst/>
          </a:prstGeom>
        </p:spPr>
      </p:pic>
      <p:sp>
        <p:nvSpPr>
          <p:cNvPr id="15" name="Rectangle à coins arrondis 14"/>
          <p:cNvSpPr/>
          <p:nvPr/>
        </p:nvSpPr>
        <p:spPr>
          <a:xfrm>
            <a:off x="1521109" y="2091752"/>
            <a:ext cx="1486410" cy="3866136"/>
          </a:xfrm>
          <a:prstGeom prst="roundRect">
            <a:avLst>
              <a:gd name="adj" fmla="val 4161"/>
            </a:avLst>
          </a:prstGeom>
          <a:noFill/>
          <a:ln w="38100">
            <a:solidFill>
              <a:srgbClr val="005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5181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PARTIE X | Slides de support</a:t>
            </a:r>
          </a:p>
          <a:p>
            <a:endParaRPr lang="en-GB" sz="105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CAC6-818F-4163-A0D1-FAEFA8DF2251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Impact direct</a:t>
            </a:r>
            <a:r>
              <a:rPr lang="fr-BE" sz="2800" b="0" dirty="0"/>
              <a:t> | Modélisation de l’importance des différentes matières et parties dans la sélection des étudiants</a:t>
            </a:r>
            <a:endParaRPr lang="fr-BE" sz="2800" dirty="0"/>
          </a:p>
        </p:txBody>
      </p:sp>
      <p:grpSp>
        <p:nvGrpSpPr>
          <p:cNvPr id="6" name="Groupe 5"/>
          <p:cNvGrpSpPr/>
          <p:nvPr/>
        </p:nvGrpSpPr>
        <p:grpSpPr>
          <a:xfrm>
            <a:off x="11353800" y="365125"/>
            <a:ext cx="540000" cy="540000"/>
            <a:chOff x="11353800" y="365125"/>
            <a:chExt cx="640080" cy="640716"/>
          </a:xfrm>
        </p:grpSpPr>
        <p:sp>
          <p:nvSpPr>
            <p:cNvPr id="7" name="Ellipse 6"/>
            <p:cNvSpPr/>
            <p:nvPr/>
          </p:nvSpPr>
          <p:spPr>
            <a:xfrm>
              <a:off x="11353800" y="365125"/>
              <a:ext cx="640080" cy="640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8" name="Picture 2" descr="accueil ">
              <a:hlinkClick r:id="rId3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6827" y="454343"/>
              <a:ext cx="454025" cy="45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853" y="1219379"/>
            <a:ext cx="6972295" cy="4731970"/>
          </a:xfrm>
          <a:prstGeom prst="rect">
            <a:avLst/>
          </a:prstGeom>
        </p:spPr>
      </p:pic>
      <p:grpSp>
        <p:nvGrpSpPr>
          <p:cNvPr id="21" name="Groupe 20"/>
          <p:cNvGrpSpPr/>
          <p:nvPr/>
        </p:nvGrpSpPr>
        <p:grpSpPr>
          <a:xfrm>
            <a:off x="2774197" y="2898184"/>
            <a:ext cx="7725907" cy="232474"/>
            <a:chOff x="1108126" y="2898184"/>
            <a:chExt cx="7725907" cy="232474"/>
          </a:xfrm>
        </p:grpSpPr>
        <p:sp>
          <p:nvSpPr>
            <p:cNvPr id="16" name="Rectangle à coins arrondis 15"/>
            <p:cNvSpPr/>
            <p:nvPr/>
          </p:nvSpPr>
          <p:spPr>
            <a:xfrm>
              <a:off x="1108126" y="2898184"/>
              <a:ext cx="7725907" cy="232474"/>
            </a:xfrm>
            <a:prstGeom prst="roundRect">
              <a:avLst/>
            </a:prstGeom>
            <a:noFill/>
            <a:ln w="38100">
              <a:solidFill>
                <a:srgbClr val="005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0" name="Rectangle à coins arrondis 19"/>
            <p:cNvSpPr/>
            <p:nvPr/>
          </p:nvSpPr>
          <p:spPr>
            <a:xfrm>
              <a:off x="7934033" y="2898184"/>
              <a:ext cx="900000" cy="232474"/>
            </a:xfrm>
            <a:prstGeom prst="roundRect">
              <a:avLst/>
            </a:prstGeom>
            <a:solidFill>
              <a:srgbClr val="00539A"/>
            </a:solidFill>
            <a:ln w="38100">
              <a:solidFill>
                <a:srgbClr val="005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BE" dirty="0" smtClean="0"/>
                <a:t>20.46%</a:t>
              </a:r>
              <a:endParaRPr lang="fr-BE" dirty="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2774197" y="3585364"/>
            <a:ext cx="7725907" cy="232474"/>
            <a:chOff x="1108126" y="2898184"/>
            <a:chExt cx="7725907" cy="232474"/>
          </a:xfrm>
        </p:grpSpPr>
        <p:sp>
          <p:nvSpPr>
            <p:cNvPr id="23" name="Rectangle à coins arrondis 22"/>
            <p:cNvSpPr/>
            <p:nvPr/>
          </p:nvSpPr>
          <p:spPr>
            <a:xfrm>
              <a:off x="1108126" y="2898184"/>
              <a:ext cx="7725907" cy="232474"/>
            </a:xfrm>
            <a:prstGeom prst="roundRect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4" name="Rectangle à coins arrondis 23"/>
            <p:cNvSpPr/>
            <p:nvPr/>
          </p:nvSpPr>
          <p:spPr>
            <a:xfrm>
              <a:off x="7934033" y="2898184"/>
              <a:ext cx="900000" cy="23247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BE" dirty="0" smtClean="0"/>
                <a:t>20.06%</a:t>
              </a:r>
              <a:endParaRPr lang="fr-BE" dirty="0"/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2774197" y="4959724"/>
            <a:ext cx="7725907" cy="232474"/>
            <a:chOff x="1108126" y="2898184"/>
            <a:chExt cx="7725907" cy="232474"/>
          </a:xfrm>
        </p:grpSpPr>
        <p:sp>
          <p:nvSpPr>
            <p:cNvPr id="29" name="Rectangle à coins arrondis 28"/>
            <p:cNvSpPr/>
            <p:nvPr/>
          </p:nvSpPr>
          <p:spPr>
            <a:xfrm>
              <a:off x="1108126" y="2898184"/>
              <a:ext cx="7725907" cy="232474"/>
            </a:xfrm>
            <a:prstGeom prst="roundRect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0" name="Rectangle à coins arrondis 29"/>
            <p:cNvSpPr/>
            <p:nvPr/>
          </p:nvSpPr>
          <p:spPr>
            <a:xfrm>
              <a:off x="7934033" y="2898184"/>
              <a:ext cx="900000" cy="23247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BE" dirty="0" smtClean="0"/>
                <a:t>16.49%</a:t>
              </a:r>
              <a:endParaRPr lang="fr-BE" dirty="0"/>
            </a:p>
          </p:txBody>
        </p:sp>
      </p:grpSp>
      <p:pic>
        <p:nvPicPr>
          <p:cNvPr id="35" name="Imag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0104" y="209919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661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PARTIE X | Slides de support</a:t>
            </a:r>
          </a:p>
          <a:p>
            <a:endParaRPr lang="en-GB" sz="105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CAC6-818F-4163-A0D1-FAEFA8DF2251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Impact direct</a:t>
            </a:r>
            <a:r>
              <a:rPr lang="fr-BE" sz="2800" b="0" dirty="0"/>
              <a:t> | Modélisation de l’importance des différentes matières et parties dans la sélection des étudiants</a:t>
            </a:r>
            <a:endParaRPr lang="fr-BE" sz="2800" dirty="0"/>
          </a:p>
        </p:txBody>
      </p:sp>
      <p:grpSp>
        <p:nvGrpSpPr>
          <p:cNvPr id="6" name="Groupe 5"/>
          <p:cNvGrpSpPr/>
          <p:nvPr/>
        </p:nvGrpSpPr>
        <p:grpSpPr>
          <a:xfrm>
            <a:off x="11353800" y="365125"/>
            <a:ext cx="540000" cy="540000"/>
            <a:chOff x="11353800" y="365125"/>
            <a:chExt cx="640080" cy="640716"/>
          </a:xfrm>
        </p:grpSpPr>
        <p:sp>
          <p:nvSpPr>
            <p:cNvPr id="7" name="Ellipse 6"/>
            <p:cNvSpPr/>
            <p:nvPr/>
          </p:nvSpPr>
          <p:spPr>
            <a:xfrm>
              <a:off x="11353800" y="365125"/>
              <a:ext cx="640080" cy="640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8" name="Picture 2" descr="accueil ">
              <a:hlinkClick r:id="rId3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6827" y="454343"/>
              <a:ext cx="454025" cy="45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318" y="3840665"/>
            <a:ext cx="5036820" cy="17111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739950"/>
            <a:ext cx="5036820" cy="180075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9318" y="1399223"/>
            <a:ext cx="4884481" cy="171112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469318" y="5551789"/>
            <a:ext cx="5036820" cy="272933"/>
          </a:xfrm>
          <a:prstGeom prst="rect">
            <a:avLst/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err="1">
                <a:solidFill>
                  <a:schemeClr val="bg1"/>
                </a:solidFill>
              </a:rPr>
              <a:t>Arbre</a:t>
            </a:r>
            <a:r>
              <a:rPr lang="en-GB" sz="1400" b="1" dirty="0">
                <a:solidFill>
                  <a:schemeClr val="bg1"/>
                </a:solidFill>
              </a:rPr>
              <a:t> de </a:t>
            </a:r>
            <a:r>
              <a:rPr lang="en-GB" sz="1400" b="1" dirty="0" err="1">
                <a:solidFill>
                  <a:schemeClr val="bg1"/>
                </a:solidFill>
              </a:rPr>
              <a:t>décision</a:t>
            </a:r>
            <a:r>
              <a:rPr lang="en-GB" sz="1400" b="1" dirty="0">
                <a:solidFill>
                  <a:schemeClr val="bg1"/>
                </a:solidFill>
              </a:rPr>
              <a:t> pour TOUS</a:t>
            </a:r>
            <a:endParaRPr lang="fr-BE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69318" y="3110347"/>
            <a:ext cx="5036820" cy="272933"/>
          </a:xfrm>
          <a:prstGeom prst="rect">
            <a:avLst/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err="1">
                <a:solidFill>
                  <a:schemeClr val="bg1"/>
                </a:solidFill>
              </a:rPr>
              <a:t>Arbre</a:t>
            </a:r>
            <a:r>
              <a:rPr lang="en-GB" sz="1400" b="1" dirty="0">
                <a:solidFill>
                  <a:schemeClr val="bg1"/>
                </a:solidFill>
              </a:rPr>
              <a:t> de </a:t>
            </a:r>
            <a:r>
              <a:rPr lang="en-GB" sz="1400" b="1" dirty="0" err="1">
                <a:solidFill>
                  <a:schemeClr val="bg1"/>
                </a:solidFill>
              </a:rPr>
              <a:t>décision</a:t>
            </a:r>
            <a:r>
              <a:rPr lang="en-GB" sz="1400" b="1" dirty="0">
                <a:solidFill>
                  <a:schemeClr val="bg1"/>
                </a:solidFill>
              </a:rPr>
              <a:t> pour les FEMMES</a:t>
            </a:r>
            <a:endParaRPr lang="fr-BE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8200" y="5540706"/>
            <a:ext cx="5036820" cy="272933"/>
          </a:xfrm>
          <a:prstGeom prst="rect">
            <a:avLst/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err="1">
                <a:solidFill>
                  <a:schemeClr val="bg1"/>
                </a:solidFill>
              </a:rPr>
              <a:t>Arbre</a:t>
            </a:r>
            <a:r>
              <a:rPr lang="en-GB" sz="1400" b="1" dirty="0">
                <a:solidFill>
                  <a:schemeClr val="bg1"/>
                </a:solidFill>
              </a:rPr>
              <a:t> de </a:t>
            </a:r>
            <a:r>
              <a:rPr lang="en-GB" sz="1400" b="1" dirty="0" err="1">
                <a:solidFill>
                  <a:schemeClr val="bg1"/>
                </a:solidFill>
              </a:rPr>
              <a:t>décision</a:t>
            </a:r>
            <a:r>
              <a:rPr lang="en-GB" sz="1400" b="1" dirty="0">
                <a:solidFill>
                  <a:schemeClr val="bg1"/>
                </a:solidFill>
              </a:rPr>
              <a:t> pour le PREMIER DÉCILE D’ISE</a:t>
            </a:r>
            <a:endParaRPr lang="fr-BE" sz="1400" b="1" dirty="0">
              <a:solidFill>
                <a:schemeClr val="bg1"/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399222"/>
            <a:ext cx="4797870" cy="218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6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PARTIE X | Slides de support</a:t>
            </a:r>
          </a:p>
          <a:p>
            <a:endParaRPr lang="en-GB" sz="105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CAC6-818F-4163-A0D1-FAEFA8DF2251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Impact direct</a:t>
            </a:r>
            <a:r>
              <a:rPr lang="fr-BE" sz="2800" b="0" dirty="0"/>
              <a:t> | Conséquences du passage à un concours à l’entrée sur le mix social des lauréats</a:t>
            </a:r>
            <a:endParaRPr lang="fr-BE" sz="2800" dirty="0"/>
          </a:p>
        </p:txBody>
      </p:sp>
      <p:grpSp>
        <p:nvGrpSpPr>
          <p:cNvPr id="6" name="Groupe 5"/>
          <p:cNvGrpSpPr/>
          <p:nvPr/>
        </p:nvGrpSpPr>
        <p:grpSpPr>
          <a:xfrm>
            <a:off x="11353800" y="365125"/>
            <a:ext cx="540000" cy="540000"/>
            <a:chOff x="11353800" y="365125"/>
            <a:chExt cx="640080" cy="640716"/>
          </a:xfrm>
        </p:grpSpPr>
        <p:sp>
          <p:nvSpPr>
            <p:cNvPr id="7" name="Ellipse 6"/>
            <p:cNvSpPr/>
            <p:nvPr/>
          </p:nvSpPr>
          <p:spPr>
            <a:xfrm>
              <a:off x="11353800" y="365125"/>
              <a:ext cx="640080" cy="640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8" name="Picture 2" descr="accueil ">
              <a:hlinkClick r:id="rId2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6827" y="454343"/>
              <a:ext cx="454025" cy="45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19835"/>
            <a:ext cx="4785360" cy="324543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8200" y="4679264"/>
            <a:ext cx="47853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00539A"/>
                </a:solidFill>
              </a:rPr>
              <a:t>Pas</a:t>
            </a:r>
            <a:r>
              <a:rPr lang="fr-FR" sz="1400" dirty="0">
                <a:solidFill>
                  <a:srgbClr val="000000"/>
                </a:solidFill>
              </a:rPr>
              <a:t> de </a:t>
            </a:r>
            <a:r>
              <a:rPr lang="fr-FR" sz="1400" b="1" dirty="0">
                <a:solidFill>
                  <a:srgbClr val="00539A"/>
                </a:solidFill>
              </a:rPr>
              <a:t>différence</a:t>
            </a:r>
            <a:r>
              <a:rPr lang="fr-FR" sz="1400" dirty="0">
                <a:solidFill>
                  <a:srgbClr val="000000"/>
                </a:solidFill>
              </a:rPr>
              <a:t> statistiquement </a:t>
            </a:r>
            <a:r>
              <a:rPr lang="fr-FR" sz="1400" b="1" dirty="0">
                <a:solidFill>
                  <a:srgbClr val="00539A"/>
                </a:solidFill>
              </a:rPr>
              <a:t>significative</a:t>
            </a:r>
            <a:r>
              <a:rPr lang="fr-FR" sz="1400" dirty="0">
                <a:solidFill>
                  <a:srgbClr val="000000"/>
                </a:solidFill>
              </a:rPr>
              <a:t> dans la distribution des lauréats par décile d’ISE</a:t>
            </a:r>
          </a:p>
          <a:p>
            <a:endParaRPr lang="fr-FR" sz="1400" dirty="0">
              <a:solidFill>
                <a:srgbClr val="000000"/>
              </a:solidFill>
            </a:endParaRPr>
          </a:p>
          <a:p>
            <a:pPr marL="182563"/>
            <a:r>
              <a:rPr lang="fr-FR" sz="1400" i="1" dirty="0">
                <a:solidFill>
                  <a:srgbClr val="C00000"/>
                </a:solidFill>
              </a:rPr>
              <a:t>!</a:t>
            </a:r>
            <a:r>
              <a:rPr lang="fr-FR" sz="1400" i="1" dirty="0">
                <a:solidFill>
                  <a:srgbClr val="000000"/>
                </a:solidFill>
              </a:rPr>
              <a:t>   Cet analyse ne peut pas tenir compte de </a:t>
            </a:r>
            <a:r>
              <a:rPr lang="fr-FR" sz="1400" i="1" dirty="0">
                <a:solidFill>
                  <a:srgbClr val="C00000"/>
                </a:solidFill>
              </a:rPr>
              <a:t>l’angoisse</a:t>
            </a:r>
            <a:r>
              <a:rPr lang="fr-FR" sz="1400" i="1" dirty="0">
                <a:solidFill>
                  <a:srgbClr val="000000"/>
                </a:solidFill>
              </a:rPr>
              <a:t> </a:t>
            </a:r>
            <a:r>
              <a:rPr lang="fr-FR" sz="1400" i="1" dirty="0">
                <a:solidFill>
                  <a:srgbClr val="C00000"/>
                </a:solidFill>
              </a:rPr>
              <a:t>du test</a:t>
            </a:r>
          </a:p>
          <a:p>
            <a:pPr marL="358775" indent="-176213"/>
            <a:r>
              <a:rPr lang="fr-FR" sz="1400" i="1" dirty="0">
                <a:solidFill>
                  <a:srgbClr val="C00000"/>
                </a:solidFill>
              </a:rPr>
              <a:t>!</a:t>
            </a:r>
            <a:r>
              <a:rPr lang="fr-FR" sz="1400" i="1" dirty="0">
                <a:solidFill>
                  <a:srgbClr val="000000"/>
                </a:solidFill>
              </a:rPr>
              <a:t>   Le taux de passage des candidats résidents n’augmente qu’avec un </a:t>
            </a:r>
            <a:r>
              <a:rPr lang="fr-FR" sz="1400" i="1" dirty="0">
                <a:solidFill>
                  <a:srgbClr val="C00000"/>
                </a:solidFill>
              </a:rPr>
              <a:t>taux de lauréats non résidents</a:t>
            </a:r>
            <a:r>
              <a:rPr lang="fr-FR" sz="1400" i="1" dirty="0">
                <a:solidFill>
                  <a:srgbClr val="000000"/>
                </a:solidFill>
              </a:rPr>
              <a:t> de 15%</a:t>
            </a:r>
            <a:endParaRPr lang="fr-BE" sz="1400" i="1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399" y="1158240"/>
            <a:ext cx="4724064" cy="331623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243399" y="4626870"/>
            <a:ext cx="47853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</a:rPr>
              <a:t>La nouvelle distribution des lauréats nous pousse a </a:t>
            </a:r>
            <a:r>
              <a:rPr lang="fr-FR" sz="1400" b="1" dirty="0">
                <a:solidFill>
                  <a:srgbClr val="00539A"/>
                </a:solidFill>
              </a:rPr>
              <a:t>rejeter</a:t>
            </a:r>
            <a:r>
              <a:rPr lang="fr-FR" sz="1400" dirty="0">
                <a:solidFill>
                  <a:srgbClr val="000000"/>
                </a:solidFill>
              </a:rPr>
              <a:t> l’hypothèse qu’une </a:t>
            </a:r>
            <a:r>
              <a:rPr lang="fr-FR" sz="1400" b="1" dirty="0">
                <a:solidFill>
                  <a:srgbClr val="00539A"/>
                </a:solidFill>
              </a:rPr>
              <a:t>sélection</a:t>
            </a:r>
            <a:r>
              <a:rPr lang="fr-FR" sz="1400" dirty="0">
                <a:solidFill>
                  <a:srgbClr val="000000"/>
                </a:solidFill>
              </a:rPr>
              <a:t> basée </a:t>
            </a:r>
            <a:r>
              <a:rPr lang="fr-FR" sz="1400" b="1" dirty="0">
                <a:solidFill>
                  <a:srgbClr val="00539A"/>
                </a:solidFill>
              </a:rPr>
              <a:t>sur</a:t>
            </a:r>
            <a:r>
              <a:rPr lang="fr-FR" sz="1400" dirty="0">
                <a:solidFill>
                  <a:srgbClr val="000000"/>
                </a:solidFill>
              </a:rPr>
              <a:t> la </a:t>
            </a:r>
            <a:r>
              <a:rPr lang="fr-FR" sz="1400" b="1" dirty="0">
                <a:solidFill>
                  <a:srgbClr val="00539A"/>
                </a:solidFill>
              </a:rPr>
              <a:t>moyenne</a:t>
            </a:r>
            <a:r>
              <a:rPr lang="fr-FR" sz="1400" dirty="0">
                <a:solidFill>
                  <a:srgbClr val="000000"/>
                </a:solidFill>
              </a:rPr>
              <a:t> globale </a:t>
            </a:r>
            <a:r>
              <a:rPr lang="fr-FR" sz="1400" b="1" dirty="0">
                <a:solidFill>
                  <a:srgbClr val="00539A"/>
                </a:solidFill>
              </a:rPr>
              <a:t>rééquilibrerait</a:t>
            </a:r>
            <a:r>
              <a:rPr lang="fr-FR" sz="1400" dirty="0">
                <a:solidFill>
                  <a:srgbClr val="000000"/>
                </a:solidFill>
              </a:rPr>
              <a:t> l’importance relative de chaque </a:t>
            </a:r>
            <a:r>
              <a:rPr lang="fr-FR" sz="1400" b="1" dirty="0">
                <a:solidFill>
                  <a:srgbClr val="00539A"/>
                </a:solidFill>
              </a:rPr>
              <a:t>matière</a:t>
            </a:r>
          </a:p>
          <a:p>
            <a:endParaRPr lang="fr-FR" sz="1400" dirty="0">
              <a:solidFill>
                <a:srgbClr val="000000"/>
              </a:solidFill>
            </a:endParaRPr>
          </a:p>
          <a:p>
            <a:pPr marL="358775" indent="-176213"/>
            <a:r>
              <a:rPr lang="fr-FR" sz="1400" i="1" dirty="0">
                <a:solidFill>
                  <a:srgbClr val="C00000"/>
                </a:solidFill>
              </a:rPr>
              <a:t>!</a:t>
            </a:r>
            <a:r>
              <a:rPr lang="fr-FR" sz="1400" i="1" dirty="0">
                <a:solidFill>
                  <a:srgbClr val="000000"/>
                </a:solidFill>
              </a:rPr>
              <a:t>   Importance de la </a:t>
            </a:r>
            <a:r>
              <a:rPr lang="fr-FR" sz="1400" i="1" dirty="0">
                <a:solidFill>
                  <a:srgbClr val="C00000"/>
                </a:solidFill>
              </a:rPr>
              <a:t>distribution</a:t>
            </a:r>
            <a:r>
              <a:rPr lang="fr-FR" sz="1400" i="1" dirty="0">
                <a:solidFill>
                  <a:srgbClr val="000000"/>
                </a:solidFill>
              </a:rPr>
              <a:t> des </a:t>
            </a:r>
            <a:r>
              <a:rPr lang="fr-FR" sz="1400" i="1" dirty="0">
                <a:solidFill>
                  <a:srgbClr val="C00000"/>
                </a:solidFill>
              </a:rPr>
              <a:t>scores</a:t>
            </a:r>
            <a:r>
              <a:rPr lang="fr-FR" sz="1400" i="1" dirty="0">
                <a:solidFill>
                  <a:srgbClr val="000000"/>
                </a:solidFill>
              </a:rPr>
              <a:t> pour différencier les candidats</a:t>
            </a:r>
          </a:p>
          <a:p>
            <a:endParaRPr lang="fr-FR" sz="1400" dirty="0">
              <a:solidFill>
                <a:srgbClr val="000000"/>
              </a:solidFill>
            </a:endParaRPr>
          </a:p>
          <a:p>
            <a:endParaRPr lang="fr-FR" sz="14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6390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PARTIE X | Slides de support</a:t>
            </a:r>
          </a:p>
          <a:p>
            <a:endParaRPr lang="en-GB" sz="105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CAC6-818F-4163-A0D1-FAEFA8DF2251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Impact indirect</a:t>
            </a:r>
            <a:r>
              <a:rPr lang="fr-BE" sz="2800" b="0" dirty="0"/>
              <a:t> | Pouvoir prédictif de la réussite en première année de cycle sur l’obtention d’un diplôme à temps</a:t>
            </a:r>
            <a:endParaRPr lang="fr-BE" sz="2800" dirty="0"/>
          </a:p>
        </p:txBody>
      </p:sp>
      <p:grpSp>
        <p:nvGrpSpPr>
          <p:cNvPr id="6" name="Groupe 5"/>
          <p:cNvGrpSpPr/>
          <p:nvPr/>
        </p:nvGrpSpPr>
        <p:grpSpPr>
          <a:xfrm>
            <a:off x="11353800" y="365125"/>
            <a:ext cx="540000" cy="540000"/>
            <a:chOff x="11353800" y="365125"/>
            <a:chExt cx="640080" cy="640716"/>
          </a:xfrm>
        </p:grpSpPr>
        <p:sp>
          <p:nvSpPr>
            <p:cNvPr id="7" name="Ellipse 6"/>
            <p:cNvSpPr/>
            <p:nvPr/>
          </p:nvSpPr>
          <p:spPr>
            <a:xfrm>
              <a:off x="11353800" y="365125"/>
              <a:ext cx="640080" cy="640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8" name="Picture 2" descr="accueil ">
              <a:hlinkClick r:id="rId2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6827" y="454343"/>
              <a:ext cx="454025" cy="45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74165"/>
            <a:ext cx="6217920" cy="409612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93056" y="2837398"/>
            <a:ext cx="3896102" cy="15696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fr-FR" sz="1600" dirty="0"/>
              <a:t>Nous observons que si la réussite en première année de cycle reste très corrélée avec l’obtention d’un diplôme à temps, l’échec en première année est moins corrélé avec l’abandon et la réorientation qu’auparavant</a:t>
            </a:r>
            <a:endParaRPr lang="fr-BE" sz="1200" i="1" dirty="0"/>
          </a:p>
        </p:txBody>
      </p:sp>
    </p:spTree>
    <p:extLst>
      <p:ext uri="{BB962C8B-B14F-4D97-AF65-F5344CB8AC3E}">
        <p14:creationId xmlns:p14="http://schemas.microsoft.com/office/powerpoint/2010/main" val="29581280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PARTIE X | Slides de support</a:t>
            </a:r>
          </a:p>
          <a:p>
            <a:endParaRPr lang="en-GB" sz="105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CAC6-818F-4163-A0D1-FAEFA8DF2251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Impact indirect</a:t>
            </a:r>
            <a:r>
              <a:rPr lang="fr-BE" sz="2800" b="0" dirty="0"/>
              <a:t> | Évolution des profils de risques dans les trois premières années du premier cycle supérieur</a:t>
            </a:r>
            <a:endParaRPr lang="fr-BE" sz="2800" dirty="0"/>
          </a:p>
        </p:txBody>
      </p:sp>
      <p:grpSp>
        <p:nvGrpSpPr>
          <p:cNvPr id="6" name="Groupe 5"/>
          <p:cNvGrpSpPr/>
          <p:nvPr/>
        </p:nvGrpSpPr>
        <p:grpSpPr>
          <a:xfrm>
            <a:off x="11353800" y="365125"/>
            <a:ext cx="540000" cy="540000"/>
            <a:chOff x="11353800" y="365125"/>
            <a:chExt cx="640080" cy="640716"/>
          </a:xfrm>
        </p:grpSpPr>
        <p:sp>
          <p:nvSpPr>
            <p:cNvPr id="7" name="Ellipse 6"/>
            <p:cNvSpPr/>
            <p:nvPr/>
          </p:nvSpPr>
          <p:spPr>
            <a:xfrm>
              <a:off x="11353800" y="365125"/>
              <a:ext cx="640080" cy="640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8" name="Picture 2" descr="accueil ">
              <a:hlinkClick r:id="rId2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6827" y="454343"/>
              <a:ext cx="454025" cy="45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e 11"/>
          <p:cNvGrpSpPr/>
          <p:nvPr/>
        </p:nvGrpSpPr>
        <p:grpSpPr>
          <a:xfrm>
            <a:off x="5916000" y="5188324"/>
            <a:ext cx="360000" cy="360000"/>
            <a:chOff x="6200101" y="3002278"/>
            <a:chExt cx="360000" cy="360000"/>
          </a:xfrm>
        </p:grpSpPr>
        <p:sp>
          <p:nvSpPr>
            <p:cNvPr id="10" name="Ellipse 9"/>
            <p:cNvSpPr/>
            <p:nvPr/>
          </p:nvSpPr>
          <p:spPr>
            <a:xfrm>
              <a:off x="6200101" y="3002278"/>
              <a:ext cx="360000" cy="36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5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b="1"/>
            </a:p>
          </p:txBody>
        </p:sp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4"/>
            <a:srcRect l="23883" t="17007" r="23958" b="31058"/>
            <a:stretch/>
          </p:blipFill>
          <p:spPr>
            <a:xfrm>
              <a:off x="6217399" y="3020278"/>
              <a:ext cx="325403" cy="324000"/>
            </a:xfrm>
            <a:prstGeom prst="rect">
              <a:avLst/>
            </a:prstGeom>
          </p:spPr>
        </p:pic>
      </p:grpSp>
      <p:grpSp>
        <p:nvGrpSpPr>
          <p:cNvPr id="16" name="Groupe 15"/>
          <p:cNvGrpSpPr/>
          <p:nvPr/>
        </p:nvGrpSpPr>
        <p:grpSpPr>
          <a:xfrm>
            <a:off x="838200" y="1861332"/>
            <a:ext cx="10515600" cy="3647392"/>
            <a:chOff x="838200" y="2049780"/>
            <a:chExt cx="10515600" cy="3647392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2049780"/>
              <a:ext cx="4771013" cy="3261360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79754" y="2049780"/>
              <a:ext cx="4774046" cy="3253281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838200" y="5420306"/>
              <a:ext cx="4771013" cy="272933"/>
            </a:xfrm>
            <a:prstGeom prst="rect">
              <a:avLst/>
            </a:prstGeom>
            <a:solidFill>
              <a:srgbClr val="00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 err="1">
                  <a:solidFill>
                    <a:schemeClr val="bg1"/>
                  </a:solidFill>
                </a:rPr>
                <a:t>Profils</a:t>
              </a:r>
              <a:r>
                <a:rPr lang="en-GB" sz="1400" b="1" dirty="0">
                  <a:solidFill>
                    <a:schemeClr val="bg1"/>
                  </a:solidFill>
                </a:rPr>
                <a:t> de </a:t>
              </a:r>
              <a:r>
                <a:rPr lang="en-GB" sz="1400" b="1" dirty="0" err="1">
                  <a:solidFill>
                    <a:schemeClr val="bg1"/>
                  </a:solidFill>
                </a:rPr>
                <a:t>risque</a:t>
              </a:r>
              <a:endParaRPr lang="fr-BE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579754" y="5424239"/>
              <a:ext cx="4774046" cy="272933"/>
            </a:xfrm>
            <a:prstGeom prst="rect">
              <a:avLst/>
            </a:prstGeom>
            <a:solidFill>
              <a:srgbClr val="005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 err="1">
                  <a:solidFill>
                    <a:schemeClr val="bg1"/>
                  </a:solidFill>
                </a:rPr>
                <a:t>Taux</a:t>
              </a:r>
              <a:r>
                <a:rPr lang="en-GB" sz="1400" b="1" dirty="0">
                  <a:solidFill>
                    <a:schemeClr val="bg1"/>
                  </a:solidFill>
                </a:rPr>
                <a:t> </a:t>
              </a:r>
              <a:r>
                <a:rPr lang="en-GB" sz="1400" b="1" dirty="0" err="1">
                  <a:solidFill>
                    <a:schemeClr val="bg1"/>
                  </a:solidFill>
                </a:rPr>
                <a:t>cumulatifs</a:t>
              </a:r>
              <a:endParaRPr lang="fr-BE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7726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L'examen d'entrée en médecine n'aura pas lieu à Brussels Expo cette année -  La Lib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8" t="3667" r="51497" b="6268"/>
          <a:stretch/>
        </p:blipFill>
        <p:spPr bwMode="auto">
          <a:xfrm>
            <a:off x="8293800" y="1292119"/>
            <a:ext cx="3070886" cy="478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8293800" y="1292119"/>
            <a:ext cx="3060000" cy="4784682"/>
          </a:xfrm>
          <a:prstGeom prst="rect">
            <a:avLst/>
          </a:prstGeom>
          <a:solidFill>
            <a:srgbClr val="00539A">
              <a:alpha val="6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/>
            <a:r>
              <a:rPr lang="fr-FR" b="1" dirty="0">
                <a:solidFill>
                  <a:schemeClr val="bg1"/>
                </a:solidFill>
              </a:rPr>
              <a:t>PROBLÉMATIQUE</a:t>
            </a:r>
          </a:p>
          <a:p>
            <a:pPr marL="179388"/>
            <a:endParaRPr lang="fr-FR" b="1" dirty="0">
              <a:solidFill>
                <a:schemeClr val="bg1"/>
              </a:solidFill>
            </a:endParaRPr>
          </a:p>
          <a:p>
            <a:pPr marL="179388"/>
            <a:endParaRPr lang="fr-FR" b="1" i="1" dirty="0">
              <a:solidFill>
                <a:schemeClr val="bg1"/>
              </a:solidFill>
            </a:endParaRPr>
          </a:p>
          <a:p>
            <a:pPr marL="179388"/>
            <a:r>
              <a:rPr lang="fr-FR" b="1" i="1" dirty="0">
                <a:solidFill>
                  <a:schemeClr val="bg1"/>
                </a:solidFill>
              </a:rPr>
              <a:t>“L’instauration d’un double filtre (examen d’entrée et filtre naturel) est-elle plus ou moins favorable qu’un filtre simple (filtre naturel) pour les étudiants résidents issus </a:t>
            </a:r>
            <a:r>
              <a:rPr lang="fr-FR" b="1" i="1" dirty="0" smtClean="0">
                <a:solidFill>
                  <a:schemeClr val="bg1"/>
                </a:solidFill>
              </a:rPr>
              <a:t>des </a:t>
            </a:r>
            <a:r>
              <a:rPr lang="fr-FR" b="1" i="1" dirty="0">
                <a:solidFill>
                  <a:schemeClr val="bg1"/>
                </a:solidFill>
              </a:rPr>
              <a:t>milieux socio-économiques </a:t>
            </a:r>
            <a:r>
              <a:rPr lang="fr-FR" b="1" i="1" dirty="0" smtClean="0">
                <a:solidFill>
                  <a:schemeClr val="bg1"/>
                </a:solidFill>
              </a:rPr>
              <a:t>les plus </a:t>
            </a:r>
            <a:r>
              <a:rPr lang="fr-FR" b="1" i="1" dirty="0">
                <a:solidFill>
                  <a:schemeClr val="bg1"/>
                </a:solidFill>
              </a:rPr>
              <a:t>défavorisés ?” </a:t>
            </a:r>
            <a:endParaRPr lang="fr-FR" sz="1400" b="1" i="1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PARTIE 1 | </a:t>
            </a:r>
            <a:r>
              <a:rPr lang="en-GB" dirty="0" err="1"/>
              <a:t>Mise</a:t>
            </a:r>
            <a:r>
              <a:rPr lang="en-GB" dirty="0"/>
              <a:t> en </a:t>
            </a:r>
            <a:r>
              <a:rPr lang="en-GB" dirty="0" err="1"/>
              <a:t>contexte</a:t>
            </a:r>
            <a:endParaRPr lang="en-GB" dirty="0"/>
          </a:p>
          <a:p>
            <a:endParaRPr lang="en-GB" sz="105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1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>
                <a:solidFill>
                  <a:srgbClr val="00539A"/>
                </a:solidFill>
              </a:rPr>
              <a:t>Contexte</a:t>
            </a:r>
            <a:r>
              <a:rPr lang="fr-BE" sz="2800" b="0"/>
              <a:t> | L’examen d’entrée s’inscrit dans la problématique plus large de l’équité de l’enseignement en termes d’accès et de réussite</a:t>
            </a:r>
          </a:p>
        </p:txBody>
      </p:sp>
      <p:sp>
        <p:nvSpPr>
          <p:cNvPr id="6" name="Ellipse 5"/>
          <p:cNvSpPr/>
          <p:nvPr/>
        </p:nvSpPr>
        <p:spPr>
          <a:xfrm>
            <a:off x="4038600" y="6635350"/>
            <a:ext cx="144000" cy="144000"/>
          </a:xfrm>
          <a:prstGeom prst="ellipse">
            <a:avLst/>
          </a:prstGeom>
          <a:solidFill>
            <a:srgbClr val="00539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Rectangle 7"/>
          <p:cNvSpPr/>
          <p:nvPr/>
        </p:nvSpPr>
        <p:spPr>
          <a:xfrm>
            <a:off x="838200" y="3396820"/>
            <a:ext cx="3060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BE" sz="1400" dirty="0"/>
              <a:t>Rôle de l’origine socio-économique parmi les </a:t>
            </a:r>
            <a:r>
              <a:rPr lang="fr-BE" sz="1400" b="1" dirty="0">
                <a:solidFill>
                  <a:srgbClr val="00539A"/>
                </a:solidFill>
              </a:rPr>
              <a:t>filtres à l’entrée</a:t>
            </a:r>
          </a:p>
          <a:p>
            <a:pPr marL="179388" algn="ctr"/>
            <a:endParaRPr lang="fr-BE" sz="1400" i="1" dirty="0"/>
          </a:p>
          <a:p>
            <a:pPr marL="85725" algn="ctr"/>
            <a:r>
              <a:rPr lang="fr-BE" sz="1400" i="1" dirty="0" err="1"/>
              <a:t>Girotti</a:t>
            </a:r>
            <a:r>
              <a:rPr lang="fr-BE" sz="1400" i="1" dirty="0"/>
              <a:t>, Park, and </a:t>
            </a:r>
            <a:r>
              <a:rPr lang="fr-BE" sz="1400" i="1" dirty="0" err="1"/>
              <a:t>Tekian</a:t>
            </a:r>
            <a:r>
              <a:rPr lang="fr-BE" sz="1400" i="1" dirty="0"/>
              <a:t> 2015</a:t>
            </a:r>
          </a:p>
          <a:p>
            <a:pPr marL="85725" algn="ctr"/>
            <a:r>
              <a:rPr lang="fr-BE" sz="1400" i="1" dirty="0" err="1"/>
              <a:t>Simmenroth-Nayda</a:t>
            </a:r>
            <a:r>
              <a:rPr lang="fr-BE" sz="1400" i="1" dirty="0"/>
              <a:t> and </a:t>
            </a:r>
            <a:r>
              <a:rPr lang="fr-BE" sz="1400" i="1" dirty="0" err="1"/>
              <a:t>Görlich</a:t>
            </a:r>
            <a:r>
              <a:rPr lang="fr-BE" sz="1400" i="1" dirty="0"/>
              <a:t> 2015</a:t>
            </a:r>
          </a:p>
          <a:p>
            <a:pPr marL="85725" algn="ctr"/>
            <a:r>
              <a:rPr lang="fr-BE" sz="1400" i="1" dirty="0" err="1"/>
              <a:t>Esmail</a:t>
            </a:r>
            <a:r>
              <a:rPr lang="fr-BE" sz="1400" i="1" dirty="0"/>
              <a:t> et al. 1995</a:t>
            </a:r>
          </a:p>
          <a:p>
            <a:pPr marL="85725" algn="ctr"/>
            <a:r>
              <a:rPr lang="fr-BE" sz="1400" i="1" dirty="0" err="1"/>
              <a:t>Stegers</a:t>
            </a:r>
            <a:r>
              <a:rPr lang="fr-BE" sz="1400" i="1" dirty="0"/>
              <a:t>-Jager et al. 2015</a:t>
            </a:r>
          </a:p>
          <a:p>
            <a:pPr marL="85725" algn="ctr"/>
            <a:r>
              <a:rPr lang="fr-BE" sz="1400" i="1" dirty="0" err="1"/>
              <a:t>Roggemans</a:t>
            </a:r>
            <a:r>
              <a:rPr lang="fr-BE" sz="1400" i="1" dirty="0"/>
              <a:t> and </a:t>
            </a:r>
            <a:r>
              <a:rPr lang="fr-BE" sz="1400" i="1" dirty="0" err="1"/>
              <a:t>Spruyt</a:t>
            </a:r>
            <a:r>
              <a:rPr lang="fr-BE" sz="1400" i="1" dirty="0"/>
              <a:t> 2014</a:t>
            </a:r>
          </a:p>
          <a:p>
            <a:pPr marL="85725" algn="ctr"/>
            <a:r>
              <a:rPr lang="fr-BE" sz="1400" i="1" dirty="0" err="1"/>
              <a:t>Adé</a:t>
            </a:r>
            <a:r>
              <a:rPr lang="fr-BE" sz="1400" i="1" dirty="0"/>
              <a:t> 2008</a:t>
            </a:r>
          </a:p>
          <a:p>
            <a:pPr marL="85725" algn="ctr"/>
            <a:r>
              <a:rPr lang="fr-BE" sz="1400" i="1" dirty="0"/>
              <a:t>Sullivan 2001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98200" y="3396820"/>
            <a:ext cx="3060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BE" sz="1400" dirty="0"/>
              <a:t>Rôle de l’origine socio-économique </a:t>
            </a:r>
            <a:r>
              <a:rPr lang="fr-FR" sz="1400" dirty="0"/>
              <a:t>dans la réussite du </a:t>
            </a:r>
            <a:r>
              <a:rPr lang="fr-FR" sz="1400" b="1" dirty="0">
                <a:solidFill>
                  <a:schemeClr val="bg1">
                    <a:lumMod val="65000"/>
                  </a:schemeClr>
                </a:solidFill>
              </a:rPr>
              <a:t>premier cycle</a:t>
            </a:r>
            <a:endParaRPr lang="fr-FR" sz="1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fr-BE" sz="1400" dirty="0"/>
          </a:p>
          <a:p>
            <a:pPr marL="85725" algn="ctr"/>
            <a:r>
              <a:rPr lang="fr-BE" sz="1400" i="1" dirty="0"/>
              <a:t>Arias Ortiz and </a:t>
            </a:r>
            <a:r>
              <a:rPr lang="fr-BE" sz="1400" i="1" dirty="0" err="1"/>
              <a:t>Dehon</a:t>
            </a:r>
            <a:r>
              <a:rPr lang="fr-BE" sz="1400" i="1" dirty="0"/>
              <a:t> 2008</a:t>
            </a:r>
          </a:p>
          <a:p>
            <a:pPr marL="85725" algn="ctr"/>
            <a:r>
              <a:rPr lang="fr-BE" sz="1400" i="1" dirty="0" err="1"/>
              <a:t>Vermandele</a:t>
            </a:r>
            <a:r>
              <a:rPr lang="fr-BE" sz="1400" i="1" dirty="0"/>
              <a:t> et al. 2012 Sullivan 2001</a:t>
            </a:r>
          </a:p>
          <a:p>
            <a:pPr marL="85725" algn="ctr"/>
            <a:r>
              <a:rPr lang="fr-BE" sz="1400" i="1" dirty="0"/>
              <a:t>De </a:t>
            </a:r>
            <a:r>
              <a:rPr lang="fr-BE" sz="1400" i="1" dirty="0" err="1"/>
              <a:t>Meulemeester</a:t>
            </a:r>
            <a:r>
              <a:rPr lang="fr-BE" sz="1400" i="1" dirty="0"/>
              <a:t> and Charlier 2001</a:t>
            </a:r>
          </a:p>
          <a:p>
            <a:pPr marL="85725" algn="ctr"/>
            <a:r>
              <a:rPr lang="fr-BE" sz="1400" i="1" dirty="0" err="1"/>
              <a:t>Vandenberghe</a:t>
            </a:r>
            <a:r>
              <a:rPr lang="fr-BE" sz="1400" i="1" dirty="0"/>
              <a:t> 2004</a:t>
            </a:r>
          </a:p>
          <a:p>
            <a:pPr marL="85725" algn="ctr"/>
            <a:r>
              <a:rPr lang="fr-BE" sz="1400" i="1" dirty="0"/>
              <a:t>Malaise, Friant, and </a:t>
            </a:r>
            <a:r>
              <a:rPr lang="fr-BE" sz="1400" i="1" dirty="0" err="1"/>
              <a:t>Demeuse</a:t>
            </a:r>
            <a:r>
              <a:rPr lang="fr-BE" sz="1400" i="1" dirty="0"/>
              <a:t> 2014</a:t>
            </a:r>
          </a:p>
        </p:txBody>
      </p:sp>
      <p:cxnSp>
        <p:nvCxnSpPr>
          <p:cNvPr id="33" name="Connecteur droit 32"/>
          <p:cNvCxnSpPr/>
          <p:nvPr/>
        </p:nvCxnSpPr>
        <p:spPr>
          <a:xfrm flipV="1">
            <a:off x="1468200" y="3967200"/>
            <a:ext cx="1800000" cy="0"/>
          </a:xfrm>
          <a:prstGeom prst="line">
            <a:avLst/>
          </a:prstGeom>
          <a:ln w="28575">
            <a:solidFill>
              <a:srgbClr val="0053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/>
          <p:nvPr/>
        </p:nvCxnSpPr>
        <p:spPr>
          <a:xfrm flipV="1">
            <a:off x="4528200" y="3967200"/>
            <a:ext cx="1800000" cy="0"/>
          </a:xfrm>
          <a:prstGeom prst="line">
            <a:avLst/>
          </a:prstGeom>
          <a:ln w="28575">
            <a:solidFill>
              <a:srgbClr val="BE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00" y="1292119"/>
            <a:ext cx="2079200" cy="1997386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600" y="1292119"/>
            <a:ext cx="2079200" cy="1997386"/>
          </a:xfrm>
          <a:prstGeom prst="rect">
            <a:avLst/>
          </a:prstGeom>
        </p:spPr>
      </p:pic>
      <p:cxnSp>
        <p:nvCxnSpPr>
          <p:cNvPr id="41" name="Connecteur droit 40"/>
          <p:cNvCxnSpPr/>
          <p:nvPr/>
        </p:nvCxnSpPr>
        <p:spPr>
          <a:xfrm flipV="1">
            <a:off x="8574000" y="2478000"/>
            <a:ext cx="1800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rapèze 41"/>
          <p:cNvSpPr/>
          <p:nvPr/>
        </p:nvSpPr>
        <p:spPr>
          <a:xfrm rot="5400000">
            <a:off x="5082845" y="3447674"/>
            <a:ext cx="4782110" cy="471000"/>
          </a:xfrm>
          <a:prstGeom prst="trapezoid">
            <a:avLst>
              <a:gd name="adj" fmla="val 5076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57153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PARTIE X | Slides de support</a:t>
            </a:r>
          </a:p>
          <a:p>
            <a:endParaRPr lang="en-GB" sz="105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CAC6-818F-4163-A0D1-FAEFA8DF2251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Impact indirect</a:t>
            </a:r>
            <a:r>
              <a:rPr lang="fr-BE" sz="2800" b="0" dirty="0"/>
              <a:t> | Similitudes entre les parcours en médecine et dentisterie et en sciences de l’ingénieur</a:t>
            </a:r>
            <a:endParaRPr lang="fr-BE" sz="2800" dirty="0"/>
          </a:p>
        </p:txBody>
      </p:sp>
      <p:grpSp>
        <p:nvGrpSpPr>
          <p:cNvPr id="6" name="Groupe 5"/>
          <p:cNvGrpSpPr/>
          <p:nvPr/>
        </p:nvGrpSpPr>
        <p:grpSpPr>
          <a:xfrm>
            <a:off x="11353800" y="365125"/>
            <a:ext cx="540000" cy="540000"/>
            <a:chOff x="11353800" y="365125"/>
            <a:chExt cx="640080" cy="640716"/>
          </a:xfrm>
        </p:grpSpPr>
        <p:sp>
          <p:nvSpPr>
            <p:cNvPr id="7" name="Ellipse 6"/>
            <p:cNvSpPr/>
            <p:nvPr/>
          </p:nvSpPr>
          <p:spPr>
            <a:xfrm>
              <a:off x="11353800" y="365125"/>
              <a:ext cx="640080" cy="640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8" name="Picture 2" descr="accueil ">
              <a:hlinkClick r:id="rId3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6827" y="454343"/>
              <a:ext cx="454025" cy="45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/>
          <a:srcRect t="8189"/>
          <a:stretch/>
        </p:blipFill>
        <p:spPr>
          <a:xfrm>
            <a:off x="838200" y="1230316"/>
            <a:ext cx="3384000" cy="22936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4000" y="1230316"/>
            <a:ext cx="3384000" cy="22936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9800" y="1245450"/>
            <a:ext cx="3384000" cy="226333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5355" y="3999476"/>
            <a:ext cx="6621290" cy="235687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38201" y="3574852"/>
            <a:ext cx="3384000" cy="272933"/>
          </a:xfrm>
          <a:prstGeom prst="rect">
            <a:avLst/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À </a:t>
            </a:r>
            <a:r>
              <a:rPr lang="en-GB" sz="1400" b="1" dirty="0" err="1">
                <a:solidFill>
                  <a:schemeClr val="bg1"/>
                </a:solidFill>
              </a:rPr>
              <a:t>l’admission</a:t>
            </a:r>
            <a:endParaRPr lang="fr-BE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04000" y="3574852"/>
            <a:ext cx="3384000" cy="272933"/>
          </a:xfrm>
          <a:prstGeom prst="rect">
            <a:avLst/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Pendant le </a:t>
            </a:r>
            <a:r>
              <a:rPr lang="en-GB" sz="1400" b="1" dirty="0" err="1">
                <a:solidFill>
                  <a:schemeClr val="bg1"/>
                </a:solidFill>
              </a:rPr>
              <a:t>parcours</a:t>
            </a:r>
            <a:endParaRPr lang="fr-BE" sz="1400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969800" y="3574852"/>
            <a:ext cx="3384000" cy="272933"/>
          </a:xfrm>
          <a:prstGeom prst="rect">
            <a:avLst/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Après 3 </a:t>
            </a:r>
            <a:r>
              <a:rPr lang="en-GB" sz="1400" b="1" dirty="0" err="1">
                <a:solidFill>
                  <a:schemeClr val="bg1"/>
                </a:solidFill>
              </a:rPr>
              <a:t>ans</a:t>
            </a:r>
            <a:endParaRPr lang="fr-BE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6283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PARTIE X | Slides de support</a:t>
            </a:r>
          </a:p>
          <a:p>
            <a:endParaRPr lang="en-GB" sz="105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CAC6-818F-4163-A0D1-FAEFA8DF2251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Impact indirect</a:t>
            </a:r>
            <a:r>
              <a:rPr lang="fr-BE" sz="2800" b="0" dirty="0"/>
              <a:t> | Modélisation des risques d’abandon et de diplomation dans le premier cycle supérieur</a:t>
            </a:r>
            <a:endParaRPr lang="fr-BE" sz="2800" dirty="0"/>
          </a:p>
        </p:txBody>
      </p:sp>
      <p:grpSp>
        <p:nvGrpSpPr>
          <p:cNvPr id="6" name="Groupe 5"/>
          <p:cNvGrpSpPr/>
          <p:nvPr/>
        </p:nvGrpSpPr>
        <p:grpSpPr>
          <a:xfrm>
            <a:off x="11353800" y="365125"/>
            <a:ext cx="540000" cy="540000"/>
            <a:chOff x="11353800" y="365125"/>
            <a:chExt cx="640080" cy="640716"/>
          </a:xfrm>
        </p:grpSpPr>
        <p:sp>
          <p:nvSpPr>
            <p:cNvPr id="7" name="Ellipse 6"/>
            <p:cNvSpPr/>
            <p:nvPr/>
          </p:nvSpPr>
          <p:spPr>
            <a:xfrm>
              <a:off x="11353800" y="365125"/>
              <a:ext cx="640080" cy="640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8" name="Picture 2" descr="accueil ">
              <a:hlinkClick r:id="rId2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6827" y="454343"/>
              <a:ext cx="454025" cy="45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e 10"/>
          <p:cNvGrpSpPr/>
          <p:nvPr/>
        </p:nvGrpSpPr>
        <p:grpSpPr>
          <a:xfrm>
            <a:off x="1578095" y="1341597"/>
            <a:ext cx="9035811" cy="2986087"/>
            <a:chOff x="1303021" y="1349692"/>
            <a:chExt cx="9035811" cy="2986087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3021" y="1349692"/>
              <a:ext cx="4090430" cy="2986087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8402" y="1388519"/>
              <a:ext cx="4090430" cy="2908432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1578095" y="4327684"/>
            <a:ext cx="4090430" cy="272933"/>
          </a:xfrm>
          <a:prstGeom prst="rect">
            <a:avLst/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err="1">
                <a:solidFill>
                  <a:schemeClr val="bg1"/>
                </a:solidFill>
              </a:rPr>
              <a:t>Diplomation</a:t>
            </a:r>
            <a:endParaRPr lang="fr-BE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23476" y="4288856"/>
            <a:ext cx="4090430" cy="272933"/>
          </a:xfrm>
          <a:prstGeom prst="rect">
            <a:avLst/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Abandon</a:t>
            </a:r>
            <a:endParaRPr lang="fr-BE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78095" y="4816764"/>
            <a:ext cx="90358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Les régressions montrent que </a:t>
            </a:r>
            <a:r>
              <a:rPr lang="fr-FR" sz="1600" b="1" dirty="0">
                <a:solidFill>
                  <a:srgbClr val="FF9E1B"/>
                </a:solidFill>
              </a:rPr>
              <a:t>l’origine</a:t>
            </a:r>
            <a:r>
              <a:rPr lang="fr-FR" sz="1600" dirty="0">
                <a:solidFill>
                  <a:srgbClr val="FF9E1B"/>
                </a:solidFill>
              </a:rPr>
              <a:t> </a:t>
            </a:r>
            <a:r>
              <a:rPr lang="fr-FR" sz="1600" b="1" dirty="0">
                <a:solidFill>
                  <a:srgbClr val="FF9E1B"/>
                </a:solidFill>
              </a:rPr>
              <a:t>socio-économique</a:t>
            </a:r>
            <a:r>
              <a:rPr lang="fr-FR" sz="1600" dirty="0">
                <a:solidFill>
                  <a:srgbClr val="FF9E1B"/>
                </a:solidFill>
              </a:rPr>
              <a:t> </a:t>
            </a:r>
            <a:r>
              <a:rPr lang="fr-FR" sz="1600" dirty="0"/>
              <a:t>n’est </a:t>
            </a:r>
            <a:r>
              <a:rPr lang="fr-FR" sz="1600" b="1" dirty="0">
                <a:solidFill>
                  <a:srgbClr val="FF9E1B"/>
                </a:solidFill>
              </a:rPr>
              <a:t>plus</a:t>
            </a:r>
            <a:r>
              <a:rPr lang="fr-FR" sz="1600" dirty="0"/>
              <a:t> un facteur </a:t>
            </a:r>
            <a:r>
              <a:rPr lang="fr-FR" sz="1600" b="1" dirty="0">
                <a:solidFill>
                  <a:srgbClr val="FF9E1B"/>
                </a:solidFill>
              </a:rPr>
              <a:t>significatif</a:t>
            </a:r>
            <a:r>
              <a:rPr lang="fr-FR" sz="1600" dirty="0"/>
              <a:t> de </a:t>
            </a:r>
            <a:r>
              <a:rPr lang="fr-FR" sz="1600" b="1" dirty="0">
                <a:solidFill>
                  <a:srgbClr val="FF9E1B"/>
                </a:solidFill>
              </a:rPr>
              <a:t>diplomation</a:t>
            </a:r>
            <a:r>
              <a:rPr lang="fr-FR" sz="1600" dirty="0"/>
              <a:t> à temps ou </a:t>
            </a:r>
            <a:r>
              <a:rPr lang="fr-FR" sz="1600" b="1" dirty="0">
                <a:solidFill>
                  <a:srgbClr val="FF9E1B"/>
                </a:solidFill>
              </a:rPr>
              <a:t>d’abandon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Il semble que l’examen d’entrée permet de sélectionner des étudiants avec des </a:t>
            </a:r>
            <a:r>
              <a:rPr lang="fr-FR" sz="1600" b="1" dirty="0">
                <a:solidFill>
                  <a:srgbClr val="00539A"/>
                </a:solidFill>
              </a:rPr>
              <a:t>connaissances</a:t>
            </a:r>
            <a:r>
              <a:rPr lang="fr-FR" sz="1600" dirty="0"/>
              <a:t> </a:t>
            </a:r>
            <a:r>
              <a:rPr lang="fr-FR" sz="1600" b="1" dirty="0">
                <a:solidFill>
                  <a:srgbClr val="00539A"/>
                </a:solidFill>
              </a:rPr>
              <a:t>scientifiques</a:t>
            </a:r>
            <a:r>
              <a:rPr lang="fr-FR" sz="1600" dirty="0"/>
              <a:t> </a:t>
            </a:r>
            <a:r>
              <a:rPr lang="fr-FR" sz="1600" b="1" dirty="0">
                <a:solidFill>
                  <a:srgbClr val="00539A"/>
                </a:solidFill>
              </a:rPr>
              <a:t>suffisantes</a:t>
            </a:r>
            <a:r>
              <a:rPr lang="fr-FR" sz="1600" dirty="0"/>
              <a:t> pour réussir dans le premier cycle car le profil </a:t>
            </a:r>
            <a:r>
              <a:rPr lang="fr-FR" sz="1600" b="1" dirty="0">
                <a:solidFill>
                  <a:srgbClr val="00539A"/>
                </a:solidFill>
              </a:rPr>
              <a:t>mathématique</a:t>
            </a:r>
            <a:r>
              <a:rPr lang="fr-FR" sz="1600" dirty="0"/>
              <a:t> n’est </a:t>
            </a:r>
            <a:r>
              <a:rPr lang="fr-FR" sz="1600" b="1" dirty="0">
                <a:solidFill>
                  <a:srgbClr val="00539A"/>
                </a:solidFill>
              </a:rPr>
              <a:t>plus</a:t>
            </a:r>
            <a:r>
              <a:rPr lang="fr-FR" sz="1600" dirty="0"/>
              <a:t> un </a:t>
            </a:r>
            <a:r>
              <a:rPr lang="fr-FR" sz="1600" b="1" dirty="0">
                <a:solidFill>
                  <a:srgbClr val="00539A"/>
                </a:solidFill>
              </a:rPr>
              <a:t>facteur</a:t>
            </a:r>
            <a:r>
              <a:rPr lang="fr-FR" sz="1600" dirty="0"/>
              <a:t> de </a:t>
            </a:r>
            <a:r>
              <a:rPr lang="fr-FR" sz="1600" b="1" dirty="0">
                <a:solidFill>
                  <a:srgbClr val="00539A"/>
                </a:solidFill>
              </a:rPr>
              <a:t>réussite</a:t>
            </a:r>
            <a:r>
              <a:rPr lang="fr-FR" sz="1600" dirty="0"/>
              <a:t> ou </a:t>
            </a:r>
            <a:r>
              <a:rPr lang="fr-FR" sz="1600" b="1" dirty="0">
                <a:solidFill>
                  <a:srgbClr val="00539A"/>
                </a:solidFill>
              </a:rPr>
              <a:t>d’abandon</a:t>
            </a:r>
            <a:endParaRPr lang="fr-BE" sz="1600" b="1" dirty="0">
              <a:solidFill>
                <a:srgbClr val="00539A"/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1578095" y="2910840"/>
            <a:ext cx="4014985" cy="548640"/>
          </a:xfrm>
          <a:prstGeom prst="roundRect">
            <a:avLst>
              <a:gd name="adj" fmla="val 8006"/>
            </a:avLst>
          </a:prstGeom>
          <a:noFill/>
          <a:ln w="12700">
            <a:solidFill>
              <a:srgbClr val="FF9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Rectangle à coins arrondis 15"/>
          <p:cNvSpPr/>
          <p:nvPr/>
        </p:nvSpPr>
        <p:spPr>
          <a:xfrm>
            <a:off x="1578094" y="1807144"/>
            <a:ext cx="4014985" cy="548640"/>
          </a:xfrm>
          <a:prstGeom prst="roundRect">
            <a:avLst>
              <a:gd name="adj" fmla="val 8006"/>
            </a:avLst>
          </a:prstGeom>
          <a:noFill/>
          <a:ln w="12700">
            <a:solidFill>
              <a:srgbClr val="005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Rectangle à coins arrondis 16"/>
          <p:cNvSpPr/>
          <p:nvPr/>
        </p:nvSpPr>
        <p:spPr>
          <a:xfrm>
            <a:off x="6523476" y="2910840"/>
            <a:ext cx="4014985" cy="548640"/>
          </a:xfrm>
          <a:prstGeom prst="roundRect">
            <a:avLst>
              <a:gd name="adj" fmla="val 8006"/>
            </a:avLst>
          </a:prstGeom>
          <a:noFill/>
          <a:ln w="12700">
            <a:solidFill>
              <a:srgbClr val="FF9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Rectangle à coins arrondis 17"/>
          <p:cNvSpPr/>
          <p:nvPr/>
        </p:nvSpPr>
        <p:spPr>
          <a:xfrm>
            <a:off x="6523475" y="1807144"/>
            <a:ext cx="4014985" cy="548640"/>
          </a:xfrm>
          <a:prstGeom prst="roundRect">
            <a:avLst>
              <a:gd name="adj" fmla="val 8006"/>
            </a:avLst>
          </a:prstGeom>
          <a:noFill/>
          <a:ln w="12700">
            <a:solidFill>
              <a:srgbClr val="005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065082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PARTIE X | Slides de support</a:t>
            </a:r>
          </a:p>
          <a:p>
            <a:endParaRPr lang="en-GB" sz="105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CAC6-818F-4163-A0D1-FAEFA8DF2251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Conclusion</a:t>
            </a:r>
            <a:r>
              <a:rPr lang="fr-BE" sz="2800" b="0" dirty="0"/>
              <a:t> | Disponibilité des données pour le premier cycle supérieur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11353800" y="365125"/>
            <a:ext cx="540000" cy="540000"/>
            <a:chOff x="11353800" y="365125"/>
            <a:chExt cx="640080" cy="640716"/>
          </a:xfrm>
        </p:grpSpPr>
        <p:sp>
          <p:nvSpPr>
            <p:cNvPr id="7" name="Ellipse 6"/>
            <p:cNvSpPr/>
            <p:nvPr/>
          </p:nvSpPr>
          <p:spPr>
            <a:xfrm>
              <a:off x="11353800" y="365125"/>
              <a:ext cx="640080" cy="640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8" name="Picture 2" descr="accueil ">
              <a:hlinkClick r:id="rId2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6827" y="454343"/>
              <a:ext cx="454025" cy="45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e 15"/>
          <p:cNvGrpSpPr/>
          <p:nvPr/>
        </p:nvGrpSpPr>
        <p:grpSpPr>
          <a:xfrm>
            <a:off x="1158239" y="1962742"/>
            <a:ext cx="9875520" cy="3444571"/>
            <a:chOff x="1120139" y="1797989"/>
            <a:chExt cx="9875520" cy="3444571"/>
          </a:xfrm>
        </p:grpSpPr>
        <p:sp>
          <p:nvSpPr>
            <p:cNvPr id="13" name="Rectangle à coins arrondis 12"/>
            <p:cNvSpPr/>
            <p:nvPr/>
          </p:nvSpPr>
          <p:spPr>
            <a:xfrm>
              <a:off x="5143500" y="1820849"/>
              <a:ext cx="5852159" cy="342171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0139" y="1797989"/>
              <a:ext cx="4998720" cy="2054448"/>
            </a:xfrm>
            <a:prstGeom prst="rect">
              <a:avLst/>
            </a:prstGeom>
          </p:spPr>
        </p:pic>
        <p:sp>
          <p:nvSpPr>
            <p:cNvPr id="10" name="Rectangle à coins arrondis 9"/>
            <p:cNvSpPr/>
            <p:nvPr/>
          </p:nvSpPr>
          <p:spPr>
            <a:xfrm>
              <a:off x="1127760" y="1813228"/>
              <a:ext cx="4008119" cy="3429331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rgbClr val="0053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20139" y="3793587"/>
              <a:ext cx="40081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dirty="0"/>
                <a:t>Pour l’analyse de l’impact indirect, on utilise les </a:t>
              </a:r>
              <a:r>
                <a:rPr lang="fr-FR" sz="1600" b="1" dirty="0">
                  <a:solidFill>
                    <a:srgbClr val="00539A"/>
                  </a:solidFill>
                </a:rPr>
                <a:t>trois</a:t>
              </a:r>
              <a:r>
                <a:rPr lang="fr-FR" sz="1600" dirty="0"/>
                <a:t> </a:t>
              </a:r>
              <a:r>
                <a:rPr lang="fr-FR" sz="1600" b="1" dirty="0">
                  <a:solidFill>
                    <a:srgbClr val="00539A"/>
                  </a:solidFill>
                </a:rPr>
                <a:t>premières</a:t>
              </a:r>
              <a:r>
                <a:rPr lang="fr-FR" sz="1600" dirty="0"/>
                <a:t> années seulement pour être certain de </a:t>
              </a:r>
              <a:r>
                <a:rPr lang="fr-FR" sz="1600" b="1" dirty="0">
                  <a:solidFill>
                    <a:srgbClr val="00539A"/>
                  </a:solidFill>
                </a:rPr>
                <a:t>l’exactitude</a:t>
              </a:r>
              <a:r>
                <a:rPr lang="fr-FR" sz="1600" dirty="0"/>
                <a:t> des données</a:t>
              </a:r>
              <a:endParaRPr lang="fr-BE" sz="1600" b="1" dirty="0">
                <a:solidFill>
                  <a:srgbClr val="00539A"/>
                </a:solidFill>
              </a:endParaRPr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9846" y="2132833"/>
              <a:ext cx="4314825" cy="100383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377939" y="3172740"/>
              <a:ext cx="43367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600" dirty="0"/>
                <a:t>Les données </a:t>
              </a:r>
              <a:r>
                <a:rPr lang="fr-FR" sz="1600" b="1" dirty="0">
                  <a:solidFill>
                    <a:srgbClr val="00539A"/>
                  </a:solidFill>
                </a:rPr>
                <a:t>partielles</a:t>
              </a:r>
              <a:r>
                <a:rPr lang="fr-FR" sz="1600" dirty="0"/>
                <a:t> en X+3 nous permettent néanmoins de faire des </a:t>
              </a:r>
              <a:r>
                <a:rPr lang="fr-FR" sz="1600" b="1" dirty="0">
                  <a:solidFill>
                    <a:srgbClr val="00539A"/>
                  </a:solidFill>
                </a:rPr>
                <a:t>projections</a:t>
              </a:r>
              <a:endParaRPr lang="fr-BE" sz="1600" b="1" dirty="0">
                <a:solidFill>
                  <a:srgbClr val="00539A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28258" y="3852437"/>
              <a:ext cx="5821679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82563"/>
              <a:r>
                <a:rPr lang="fr-BE" sz="1600" dirty="0"/>
                <a:t>En sachant qu’il n’y a que </a:t>
              </a:r>
              <a:r>
                <a:rPr lang="fr-BE" sz="1600" b="1" dirty="0">
                  <a:solidFill>
                    <a:srgbClr val="00539A"/>
                  </a:solidFill>
                </a:rPr>
                <a:t>3</a:t>
              </a:r>
              <a:r>
                <a:rPr lang="fr-BE" sz="1600" dirty="0"/>
                <a:t> étudiants des deux premières cohortes qui </a:t>
              </a:r>
              <a:r>
                <a:rPr lang="fr-BE" sz="1600" b="1" dirty="0">
                  <a:solidFill>
                    <a:srgbClr val="00539A"/>
                  </a:solidFill>
                </a:rPr>
                <a:t>quittent</a:t>
              </a:r>
              <a:r>
                <a:rPr lang="fr-BE" sz="1600" dirty="0"/>
                <a:t> l’ULB ou se </a:t>
              </a:r>
              <a:r>
                <a:rPr lang="fr-BE" sz="1600" b="1" dirty="0">
                  <a:solidFill>
                    <a:srgbClr val="00539A"/>
                  </a:solidFill>
                </a:rPr>
                <a:t>réorientent</a:t>
              </a:r>
              <a:r>
                <a:rPr lang="fr-BE" sz="1600" dirty="0"/>
                <a:t> en quatrième année, nous obtenons un taux de </a:t>
              </a:r>
              <a:r>
                <a:rPr lang="fr-BE" sz="1600" b="1" dirty="0">
                  <a:solidFill>
                    <a:srgbClr val="00539A"/>
                  </a:solidFill>
                </a:rPr>
                <a:t>diplomation de 70.45%</a:t>
              </a:r>
              <a:r>
                <a:rPr lang="fr-BE" sz="1600" dirty="0"/>
                <a:t> en fin de </a:t>
              </a:r>
              <a:r>
                <a:rPr lang="fr-BE" sz="1600" b="1" dirty="0">
                  <a:solidFill>
                    <a:srgbClr val="00539A"/>
                  </a:solidFill>
                </a:rPr>
                <a:t>quatrième</a:t>
              </a:r>
              <a:r>
                <a:rPr lang="fr-BE" sz="1600" dirty="0"/>
                <a:t> </a:t>
              </a:r>
              <a:r>
                <a:rPr lang="fr-BE" sz="1600" b="1" dirty="0">
                  <a:solidFill>
                    <a:srgbClr val="00539A"/>
                  </a:solidFill>
                </a:rPr>
                <a:t>année</a:t>
              </a:r>
              <a:r>
                <a:rPr lang="fr-BE" sz="1600" dirty="0"/>
                <a:t> et le pourcentage d’étudiants qui </a:t>
              </a:r>
              <a:r>
                <a:rPr lang="fr-BE" sz="1600" b="1" dirty="0">
                  <a:solidFill>
                    <a:srgbClr val="00539A"/>
                  </a:solidFill>
                </a:rPr>
                <a:t>poursuivent</a:t>
              </a:r>
              <a:r>
                <a:rPr lang="fr-BE" sz="1600" dirty="0"/>
                <a:t> avec une cinquième année est de </a:t>
              </a:r>
              <a:r>
                <a:rPr lang="fr-BE" sz="1600" b="1" dirty="0">
                  <a:solidFill>
                    <a:srgbClr val="00539A"/>
                  </a:solidFill>
                </a:rPr>
                <a:t>17.05%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3370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à coins arrondis 14"/>
          <p:cNvSpPr/>
          <p:nvPr/>
        </p:nvSpPr>
        <p:spPr>
          <a:xfrm>
            <a:off x="5502295" y="5215727"/>
            <a:ext cx="1187410" cy="27745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600" b="1" dirty="0" smtClean="0"/>
              <a:t>DONE!</a:t>
            </a:r>
            <a:endParaRPr lang="fr-BE" sz="1600" b="1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PARTIE X | Slides de support</a:t>
            </a:r>
          </a:p>
          <a:p>
            <a:endParaRPr lang="en-GB" sz="105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CAC6-818F-4163-A0D1-FAEFA8DF2251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Conclusion</a:t>
            </a:r>
            <a:r>
              <a:rPr lang="fr-BE" sz="2800" b="0" dirty="0"/>
              <a:t> | Fonctionnement du code utilisé pour écrire le mémoire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11353800" y="365125"/>
            <a:ext cx="540000" cy="540000"/>
            <a:chOff x="11353800" y="365125"/>
            <a:chExt cx="640080" cy="640716"/>
          </a:xfrm>
        </p:grpSpPr>
        <p:sp>
          <p:nvSpPr>
            <p:cNvPr id="7" name="Ellipse 6"/>
            <p:cNvSpPr/>
            <p:nvPr/>
          </p:nvSpPr>
          <p:spPr>
            <a:xfrm>
              <a:off x="11353800" y="365125"/>
              <a:ext cx="640080" cy="640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8" name="Picture 2" descr="accueil ">
              <a:hlinkClick r:id="rId2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6827" y="454343"/>
              <a:ext cx="454025" cy="45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e 11"/>
          <p:cNvGrpSpPr/>
          <p:nvPr/>
        </p:nvGrpSpPr>
        <p:grpSpPr>
          <a:xfrm>
            <a:off x="838200" y="1457996"/>
            <a:ext cx="3855924" cy="4446197"/>
            <a:chOff x="838200" y="1005840"/>
            <a:chExt cx="3855924" cy="4446197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1005840"/>
              <a:ext cx="3855924" cy="2986087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3991927"/>
              <a:ext cx="3855924" cy="1460110"/>
            </a:xfrm>
            <a:prstGeom prst="rect">
              <a:avLst/>
            </a:prstGeom>
          </p:spPr>
        </p:pic>
      </p:grpSp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472338"/>
            <a:ext cx="4380472" cy="31978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1309" y="1457996"/>
            <a:ext cx="5204514" cy="317202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9286" y="1471033"/>
            <a:ext cx="5204514" cy="2505630"/>
          </a:xfrm>
          <a:prstGeom prst="rect">
            <a:avLst/>
          </a:prstGeom>
        </p:spPr>
      </p:pic>
      <p:sp>
        <p:nvSpPr>
          <p:cNvPr id="2" name="Rectangle à coins arrondis 1"/>
          <p:cNvSpPr/>
          <p:nvPr/>
        </p:nvSpPr>
        <p:spPr>
          <a:xfrm>
            <a:off x="5502295" y="5215727"/>
            <a:ext cx="1187410" cy="277456"/>
          </a:xfrm>
          <a:prstGeom prst="roundRect">
            <a:avLst>
              <a:gd name="adj" fmla="val 50000"/>
            </a:avLst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600" b="1" dirty="0" smtClean="0"/>
              <a:t>RUN CODE</a:t>
            </a:r>
            <a:endParaRPr lang="fr-BE" sz="1600" b="1" dirty="0"/>
          </a:p>
        </p:txBody>
      </p:sp>
    </p:spTree>
    <p:extLst>
      <p:ext uri="{BB962C8B-B14F-4D97-AF65-F5344CB8AC3E}">
        <p14:creationId xmlns:p14="http://schemas.microsoft.com/office/powerpoint/2010/main" val="33479121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PARTIE 2 | </a:t>
            </a:r>
            <a:r>
              <a:rPr lang="en-GB" err="1"/>
              <a:t>Méthodologie</a:t>
            </a:r>
            <a:endParaRPr lang="en-GB"/>
          </a:p>
          <a:p>
            <a:endParaRPr lang="en-GB" sz="105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2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 dirty="0">
                <a:solidFill>
                  <a:srgbClr val="00539A"/>
                </a:solidFill>
              </a:rPr>
              <a:t>Méthodologie</a:t>
            </a:r>
            <a:r>
              <a:rPr lang="fr-BE" sz="2800" b="0" dirty="0"/>
              <a:t> | L’indice socio-économique nous permet de lier l’impact direct et indirect de l’examen d’entrée sur le mix social</a:t>
            </a:r>
            <a:endParaRPr lang="fr-BE" sz="2800" dirty="0"/>
          </a:p>
        </p:txBody>
      </p:sp>
      <p:sp>
        <p:nvSpPr>
          <p:cNvPr id="7" name="Ellipse 6"/>
          <p:cNvSpPr/>
          <p:nvPr/>
        </p:nvSpPr>
        <p:spPr>
          <a:xfrm>
            <a:off x="4038314" y="6635350"/>
            <a:ext cx="144000" cy="144000"/>
          </a:xfrm>
          <a:prstGeom prst="ellipse">
            <a:avLst/>
          </a:prstGeom>
          <a:solidFill>
            <a:srgbClr val="00539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Pentagone 9"/>
          <p:cNvSpPr/>
          <p:nvPr/>
        </p:nvSpPr>
        <p:spPr>
          <a:xfrm>
            <a:off x="0" y="1264917"/>
            <a:ext cx="6093502" cy="4912043"/>
          </a:xfrm>
          <a:prstGeom prst="homePlate">
            <a:avLst>
              <a:gd name="adj" fmla="val 0"/>
            </a:avLst>
          </a:prstGeom>
          <a:solidFill>
            <a:srgbClr val="00539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Pentagone 10"/>
          <p:cNvSpPr/>
          <p:nvPr/>
        </p:nvSpPr>
        <p:spPr>
          <a:xfrm>
            <a:off x="6093502" y="1264918"/>
            <a:ext cx="6098498" cy="4912043"/>
          </a:xfrm>
          <a:prstGeom prst="homePlate">
            <a:avLst>
              <a:gd name="adj" fmla="val 0"/>
            </a:avLst>
          </a:pr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Ellipse 11"/>
          <p:cNvSpPr/>
          <p:nvPr/>
        </p:nvSpPr>
        <p:spPr>
          <a:xfrm>
            <a:off x="5912915" y="3540939"/>
            <a:ext cx="360000" cy="36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5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b="1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/>
          <a:srcRect l="23883" t="17007" r="23958" b="31058"/>
          <a:stretch/>
        </p:blipFill>
        <p:spPr>
          <a:xfrm>
            <a:off x="5930213" y="3558939"/>
            <a:ext cx="325403" cy="3240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501" y="1420969"/>
            <a:ext cx="360000" cy="360000"/>
          </a:xfrm>
          <a:prstGeom prst="rect">
            <a:avLst/>
          </a:prstGeom>
        </p:spPr>
      </p:pic>
      <p:pic>
        <p:nvPicPr>
          <p:cNvPr id="1028" name="Picture 4" descr="ARES - Académie de recherche et d'enseignement supérieur - YouTub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2096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4" r="-1"/>
          <a:stretch/>
        </p:blipFill>
        <p:spPr>
          <a:xfrm>
            <a:off x="7699666" y="2193448"/>
            <a:ext cx="2881863" cy="3562260"/>
          </a:xfrm>
          <a:prstGeom prst="rect">
            <a:avLst/>
          </a:prstGeom>
          <a:effectLst>
            <a:innerShdw blurRad="127000">
              <a:prstClr val="black">
                <a:alpha val="20000"/>
              </a:prstClr>
            </a:innerShdw>
          </a:effectLst>
        </p:spPr>
      </p:pic>
      <p:pic>
        <p:nvPicPr>
          <p:cNvPr id="69" name="Image 6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4"/>
          <a:stretch/>
        </p:blipFill>
        <p:spPr>
          <a:xfrm>
            <a:off x="1607418" y="2193448"/>
            <a:ext cx="2881863" cy="3557333"/>
          </a:xfrm>
          <a:prstGeom prst="rect">
            <a:avLst/>
          </a:prstGeom>
          <a:effectLst>
            <a:innerShdw blurRad="127000">
              <a:prstClr val="black">
                <a:alpha val="20000"/>
              </a:prstClr>
            </a:innerShdw>
          </a:effectLst>
        </p:spPr>
      </p:pic>
      <p:sp>
        <p:nvSpPr>
          <p:cNvPr id="14" name="Rectangle 13"/>
          <p:cNvSpPr/>
          <p:nvPr/>
        </p:nvSpPr>
        <p:spPr>
          <a:xfrm>
            <a:off x="1198200" y="1432943"/>
            <a:ext cx="4895301" cy="336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>
                <a:solidFill>
                  <a:schemeClr val="tx1"/>
                </a:solidFill>
              </a:rPr>
              <a:t>Impact direct: </a:t>
            </a:r>
            <a:r>
              <a:rPr lang="en-GB" sz="1600" b="1" dirty="0" err="1">
                <a:solidFill>
                  <a:srgbClr val="00539A"/>
                </a:solidFill>
              </a:rPr>
              <a:t>filtre</a:t>
            </a:r>
            <a:r>
              <a:rPr lang="en-GB" sz="1600" b="1" dirty="0">
                <a:solidFill>
                  <a:srgbClr val="00539A"/>
                </a:solidFill>
              </a:rPr>
              <a:t> à </a:t>
            </a:r>
            <a:r>
              <a:rPr lang="en-GB" sz="1600" b="1" dirty="0" err="1">
                <a:solidFill>
                  <a:srgbClr val="00539A"/>
                </a:solidFill>
              </a:rPr>
              <a:t>l’entrée</a:t>
            </a:r>
            <a:r>
              <a:rPr lang="en-GB" sz="1600" b="1" dirty="0">
                <a:solidFill>
                  <a:srgbClr val="00539A"/>
                </a:solidFill>
              </a:rPr>
              <a:t> </a:t>
            </a:r>
            <a:r>
              <a:rPr lang="en-GB" sz="1600" b="1" dirty="0">
                <a:solidFill>
                  <a:schemeClr val="tx1"/>
                </a:solidFill>
              </a:rPr>
              <a:t>(</a:t>
            </a:r>
            <a:r>
              <a:rPr lang="en-GB" sz="1600" b="1" dirty="0" err="1">
                <a:solidFill>
                  <a:schemeClr val="tx1"/>
                </a:solidFill>
              </a:rPr>
              <a:t>examen</a:t>
            </a:r>
            <a:r>
              <a:rPr lang="en-GB" sz="1600" b="1" dirty="0">
                <a:solidFill>
                  <a:schemeClr val="tx1"/>
                </a:solidFill>
              </a:rPr>
              <a:t>)</a:t>
            </a:r>
            <a:endParaRPr lang="fr-BE" sz="1600" b="1" dirty="0">
              <a:solidFill>
                <a:srgbClr val="00539A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33501" y="1432943"/>
            <a:ext cx="4720299" cy="336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>
                <a:solidFill>
                  <a:schemeClr val="tx1"/>
                </a:solidFill>
              </a:rPr>
              <a:t>Impact indirect: </a:t>
            </a:r>
            <a:r>
              <a:rPr lang="en-GB" sz="1600" b="1" dirty="0" err="1">
                <a:solidFill>
                  <a:srgbClr val="00539A"/>
                </a:solidFill>
              </a:rPr>
              <a:t>filtre</a:t>
            </a:r>
            <a:r>
              <a:rPr lang="en-GB" sz="1600" b="1" dirty="0">
                <a:solidFill>
                  <a:srgbClr val="00539A"/>
                </a:solidFill>
              </a:rPr>
              <a:t> naturel </a:t>
            </a:r>
            <a:r>
              <a:rPr lang="en-GB" sz="1600" b="1" dirty="0">
                <a:solidFill>
                  <a:schemeClr val="tx1"/>
                </a:solidFill>
              </a:rPr>
              <a:t>(premier cycle)</a:t>
            </a:r>
            <a:endParaRPr lang="fr-BE" sz="1600" b="1" dirty="0">
              <a:solidFill>
                <a:srgbClr val="00539A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07417" y="5293581"/>
            <a:ext cx="2875613" cy="457200"/>
          </a:xfrm>
          <a:prstGeom prst="rect">
            <a:avLst/>
          </a:prstGeom>
          <a:noFill/>
          <a:ln w="28575">
            <a:solidFill>
              <a:srgbClr val="005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0" name="Rectangle 69"/>
          <p:cNvSpPr/>
          <p:nvPr/>
        </p:nvSpPr>
        <p:spPr>
          <a:xfrm>
            <a:off x="7704944" y="5293581"/>
            <a:ext cx="2875613" cy="457200"/>
          </a:xfrm>
          <a:prstGeom prst="rect">
            <a:avLst/>
          </a:prstGeom>
          <a:noFill/>
          <a:ln w="28575">
            <a:solidFill>
              <a:srgbClr val="005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1" name="Rectangle 70"/>
          <p:cNvSpPr/>
          <p:nvPr/>
        </p:nvSpPr>
        <p:spPr>
          <a:xfrm>
            <a:off x="3142440" y="5770010"/>
            <a:ext cx="5902124" cy="336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 err="1">
                <a:solidFill>
                  <a:srgbClr val="00539A"/>
                </a:solidFill>
              </a:rPr>
              <a:t>L’Indice</a:t>
            </a:r>
            <a:r>
              <a:rPr lang="en-GB" sz="1600" b="1" dirty="0">
                <a:solidFill>
                  <a:srgbClr val="00539A"/>
                </a:solidFill>
              </a:rPr>
              <a:t> </a:t>
            </a:r>
            <a:r>
              <a:rPr lang="en-GB" sz="1600" b="1" dirty="0" smtClean="0">
                <a:solidFill>
                  <a:srgbClr val="00539A"/>
                </a:solidFill>
              </a:rPr>
              <a:t>socio-</a:t>
            </a:r>
            <a:r>
              <a:rPr lang="en-GB" sz="1600" b="1" dirty="0" err="1" smtClean="0">
                <a:solidFill>
                  <a:srgbClr val="00539A"/>
                </a:solidFill>
              </a:rPr>
              <a:t>économique</a:t>
            </a:r>
            <a:r>
              <a:rPr lang="en-GB" sz="1600" b="1" dirty="0" smtClean="0">
                <a:solidFill>
                  <a:srgbClr val="00539A"/>
                </a:solidFill>
              </a:rPr>
              <a:t> (ISE) </a:t>
            </a:r>
            <a:r>
              <a:rPr lang="en-GB" sz="1600" b="1" dirty="0">
                <a:solidFill>
                  <a:srgbClr val="00539A"/>
                </a:solidFill>
              </a:rPr>
              <a:t>de la </a:t>
            </a:r>
            <a:r>
              <a:rPr lang="en-GB" sz="1600" b="1" dirty="0" err="1">
                <a:solidFill>
                  <a:srgbClr val="00539A"/>
                </a:solidFill>
              </a:rPr>
              <a:t>Fédération</a:t>
            </a:r>
            <a:r>
              <a:rPr lang="en-GB" sz="1600" b="1" dirty="0">
                <a:solidFill>
                  <a:srgbClr val="00539A"/>
                </a:solidFill>
              </a:rPr>
              <a:t> </a:t>
            </a:r>
            <a:r>
              <a:rPr lang="en-GB" sz="1600" b="1" dirty="0" err="1">
                <a:solidFill>
                  <a:srgbClr val="00539A"/>
                </a:solidFill>
              </a:rPr>
              <a:t>Wallonie-Bruxelles</a:t>
            </a:r>
            <a:endParaRPr lang="fr-BE" sz="1600" b="1" dirty="0">
              <a:solidFill>
                <a:srgbClr val="0053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359185"/>
      </p:ext>
    </p:extLst>
  </p:cSld>
  <p:clrMapOvr>
    <a:masterClrMapping/>
  </p:clrMapOvr>
  <p:transition spd="med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0.08164 0.0009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21" grpId="0" animBg="1"/>
      <p:bldP spid="70" grpId="0" animBg="1"/>
      <p:bldP spid="7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090868"/>
              </p:ext>
            </p:extLst>
          </p:nvPr>
        </p:nvGraphicFramePr>
        <p:xfrm>
          <a:off x="1099846" y="2464432"/>
          <a:ext cx="2232706" cy="25723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6353">
                  <a:extLst>
                    <a:ext uri="{9D8B030D-6E8A-4147-A177-3AD203B41FA5}">
                      <a16:colId xmlns:a16="http://schemas.microsoft.com/office/drawing/2014/main" val="2248248715"/>
                    </a:ext>
                  </a:extLst>
                </a:gridCol>
                <a:gridCol w="1116353">
                  <a:extLst>
                    <a:ext uri="{9D8B030D-6E8A-4147-A177-3AD203B41FA5}">
                      <a16:colId xmlns:a16="http://schemas.microsoft.com/office/drawing/2014/main" val="82739533"/>
                    </a:ext>
                  </a:extLst>
                </a:gridCol>
              </a:tblGrid>
              <a:tr h="39740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err="1">
                          <a:effectLst/>
                        </a:rPr>
                        <a:t>rev_med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err="1">
                          <a:effectLst/>
                        </a:rPr>
                        <a:t>revenu</a:t>
                      </a:r>
                      <a:r>
                        <a:rPr lang="en-GB" sz="1200" u="none" strike="noStrike">
                          <a:effectLst/>
                        </a:rPr>
                        <a:t> par </a:t>
                      </a:r>
                      <a:r>
                        <a:rPr lang="en-GB" sz="1200" u="none" strike="noStrike" err="1">
                          <a:effectLst/>
                        </a:rPr>
                        <a:t>personne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53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926136"/>
                  </a:ext>
                </a:extLst>
              </a:tr>
              <a:tr h="211949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err="1">
                          <a:effectLst/>
                        </a:rPr>
                        <a:t>etudes_haut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err="1">
                          <a:effectLst/>
                        </a:rPr>
                        <a:t>diplôme</a:t>
                      </a:r>
                      <a:r>
                        <a:rPr lang="en-GB" sz="1200" u="none" strike="noStrike">
                          <a:effectLst/>
                        </a:rPr>
                        <a:t> </a:t>
                      </a:r>
                      <a:r>
                        <a:rPr lang="en-GB" sz="1200" u="none" strike="noStrike" err="1">
                          <a:effectLst/>
                        </a:rPr>
                        <a:t>supérieur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53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3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3878751"/>
                  </a:ext>
                </a:extLst>
              </a:tr>
              <a:tr h="211949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err="1">
                          <a:effectLst/>
                        </a:rPr>
                        <a:t>etudes_bas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err="1">
                          <a:effectLst/>
                        </a:rPr>
                        <a:t>diplôme</a:t>
                      </a:r>
                      <a:r>
                        <a:rPr lang="en-GB" sz="1200" u="none" strike="noStrike">
                          <a:effectLst/>
                        </a:rPr>
                        <a:t> </a:t>
                      </a:r>
                      <a:r>
                        <a:rPr lang="en-GB" sz="1200" u="none" strike="noStrike" err="1">
                          <a:effectLst/>
                        </a:rPr>
                        <a:t>primaire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53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3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819423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err="1">
                          <a:effectLst/>
                        </a:rPr>
                        <a:t>prop_trav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err="1">
                          <a:effectLst/>
                        </a:rPr>
                        <a:t>nombre</a:t>
                      </a:r>
                      <a:r>
                        <a:rPr lang="en-GB" sz="1200" u="none" strike="noStrike">
                          <a:effectLst/>
                        </a:rPr>
                        <a:t> de </a:t>
                      </a:r>
                      <a:r>
                        <a:rPr lang="en-GB" sz="1200" u="none" strike="noStrike" err="1">
                          <a:effectLst/>
                        </a:rPr>
                        <a:t>travailleurs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53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3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833541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err="1">
                          <a:effectLst/>
                        </a:rPr>
                        <a:t>aide_sociale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err="1">
                          <a:effectLst/>
                        </a:rPr>
                        <a:t>obtention</a:t>
                      </a:r>
                      <a:r>
                        <a:rPr lang="en-GB" sz="1200" u="none" strike="noStrike">
                          <a:effectLst/>
                        </a:rPr>
                        <a:t> </a:t>
                      </a:r>
                      <a:r>
                        <a:rPr lang="en-GB" sz="1200" u="none" strike="noStrike" err="1">
                          <a:effectLst/>
                        </a:rPr>
                        <a:t>d'une</a:t>
                      </a:r>
                      <a:r>
                        <a:rPr lang="en-GB" sz="1200" u="none" strike="noStrike">
                          <a:effectLst/>
                        </a:rPr>
                        <a:t> aide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53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3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03255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err="1">
                          <a:effectLst/>
                        </a:rPr>
                        <a:t>prop_ouv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err="1">
                          <a:effectLst/>
                        </a:rPr>
                        <a:t>travailleurs</a:t>
                      </a:r>
                      <a:r>
                        <a:rPr lang="en-GB" sz="1200" u="none" strike="noStrike">
                          <a:effectLst/>
                        </a:rPr>
                        <a:t> </a:t>
                      </a:r>
                      <a:r>
                        <a:rPr lang="en-GB" sz="1200" u="none" strike="noStrike" err="1">
                          <a:effectLst/>
                        </a:rPr>
                        <a:t>ouvriers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53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3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433079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err="1">
                          <a:effectLst/>
                        </a:rPr>
                        <a:t>prop_tert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err="1">
                          <a:effectLst/>
                        </a:rPr>
                        <a:t>travailleurs</a:t>
                      </a:r>
                      <a:r>
                        <a:rPr lang="en-GB" sz="1200" u="none" strike="noStrike">
                          <a:effectLst/>
                        </a:rPr>
                        <a:t> dans le </a:t>
                      </a:r>
                      <a:r>
                        <a:rPr lang="en-GB" sz="1200" u="none" strike="noStrike" err="1">
                          <a:effectLst/>
                        </a:rPr>
                        <a:t>tertiaire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53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297821"/>
                  </a:ext>
                </a:extLst>
              </a:tr>
            </a:tbl>
          </a:graphicData>
        </a:graphic>
      </p:graphicFrame>
      <p:sp>
        <p:nvSpPr>
          <p:cNvPr id="41" name="Rectangle 40"/>
          <p:cNvSpPr/>
          <p:nvPr/>
        </p:nvSpPr>
        <p:spPr>
          <a:xfrm>
            <a:off x="4942228" y="2464433"/>
            <a:ext cx="2306433" cy="2622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sz="1400">
              <a:solidFill>
                <a:schemeClr val="tx1"/>
              </a:solidFill>
            </a:endParaRPr>
          </a:p>
          <a:p>
            <a:endParaRPr lang="en-GB" sz="1400">
              <a:solidFill>
                <a:schemeClr val="tx1"/>
              </a:solidFill>
            </a:endParaRPr>
          </a:p>
          <a:p>
            <a:endParaRPr lang="en-GB" sz="1400">
              <a:solidFill>
                <a:schemeClr val="tx1"/>
              </a:solidFill>
            </a:endParaRPr>
          </a:p>
          <a:p>
            <a:endParaRPr lang="en-GB" sz="1400">
              <a:solidFill>
                <a:schemeClr val="tx1"/>
              </a:solidFill>
            </a:endParaRPr>
          </a:p>
          <a:p>
            <a:pPr algn="ctr"/>
            <a:r>
              <a:rPr lang="en-GB" sz="1400" err="1">
                <a:solidFill>
                  <a:schemeClr val="tx1"/>
                </a:solidFill>
              </a:rPr>
              <a:t>Secteur</a:t>
            </a:r>
            <a:r>
              <a:rPr lang="en-GB" sz="1400">
                <a:solidFill>
                  <a:schemeClr val="tx1"/>
                </a:solidFill>
              </a:rPr>
              <a:t> </a:t>
            </a:r>
            <a:r>
              <a:rPr lang="en-GB" sz="1400" err="1">
                <a:solidFill>
                  <a:schemeClr val="tx1"/>
                </a:solidFill>
              </a:rPr>
              <a:t>statistique</a:t>
            </a:r>
            <a:endParaRPr lang="en-GB" sz="1400">
              <a:solidFill>
                <a:schemeClr val="tx1"/>
              </a:solidFill>
            </a:endParaRPr>
          </a:p>
          <a:p>
            <a:endParaRPr lang="en-GB" sz="1400">
              <a:solidFill>
                <a:schemeClr val="tx1"/>
              </a:solidFill>
            </a:endParaRPr>
          </a:p>
          <a:p>
            <a:endParaRPr lang="en-GB" sz="1400">
              <a:solidFill>
                <a:schemeClr val="tx1"/>
              </a:solidFill>
            </a:endParaRPr>
          </a:p>
          <a:p>
            <a:endParaRPr lang="en-GB" sz="1400">
              <a:solidFill>
                <a:schemeClr val="tx1"/>
              </a:solidFill>
            </a:endParaRPr>
          </a:p>
          <a:p>
            <a:endParaRPr lang="en-GB" sz="1400">
              <a:solidFill>
                <a:schemeClr val="tx1"/>
              </a:solidFill>
            </a:endParaRPr>
          </a:p>
          <a:p>
            <a:pPr algn="ctr"/>
            <a:r>
              <a:rPr lang="en-GB" sz="1400" err="1">
                <a:solidFill>
                  <a:schemeClr val="tx1"/>
                </a:solidFill>
              </a:rPr>
              <a:t>Établissement</a:t>
            </a:r>
            <a:r>
              <a:rPr lang="en-GB" sz="1400">
                <a:solidFill>
                  <a:schemeClr val="tx1"/>
                </a:solidFill>
              </a:rPr>
              <a:t> </a:t>
            </a:r>
            <a:r>
              <a:rPr lang="en-GB" sz="1400" err="1">
                <a:solidFill>
                  <a:schemeClr val="tx1"/>
                </a:solidFill>
              </a:rPr>
              <a:t>secondaire</a:t>
            </a:r>
            <a:endParaRPr lang="fr-BE" sz="140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26120" y="2132512"/>
            <a:ext cx="2306433" cy="336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>
                <a:solidFill>
                  <a:schemeClr val="tx1"/>
                </a:solidFill>
              </a:rPr>
              <a:t>7 variables - Par foyer</a:t>
            </a:r>
            <a:endParaRPr lang="fr-BE" sz="1600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Logos et charte graphique de la Fédération Wallonie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80" y="129092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1806080" y="1284698"/>
            <a:ext cx="5902124" cy="336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 err="1">
                <a:solidFill>
                  <a:schemeClr val="tx1"/>
                </a:solidFill>
              </a:rPr>
              <a:t>L’Indice</a:t>
            </a:r>
            <a:r>
              <a:rPr lang="en-GB" sz="1600" b="1" dirty="0">
                <a:solidFill>
                  <a:schemeClr val="tx1"/>
                </a:solidFill>
              </a:rPr>
              <a:t> </a:t>
            </a:r>
            <a:r>
              <a:rPr lang="en-GB" sz="1600" b="1" dirty="0" smtClean="0">
                <a:solidFill>
                  <a:schemeClr val="tx1"/>
                </a:solidFill>
              </a:rPr>
              <a:t>socio-</a:t>
            </a:r>
            <a:r>
              <a:rPr lang="en-GB" sz="1600" b="1" dirty="0" err="1" smtClean="0">
                <a:solidFill>
                  <a:schemeClr val="tx1"/>
                </a:solidFill>
              </a:rPr>
              <a:t>économique</a:t>
            </a:r>
            <a:r>
              <a:rPr lang="en-GB" sz="1600" b="1" dirty="0" smtClean="0">
                <a:solidFill>
                  <a:schemeClr val="tx1"/>
                </a:solidFill>
              </a:rPr>
              <a:t> (ISE) </a:t>
            </a:r>
            <a:r>
              <a:rPr lang="en-GB" sz="1600" b="1" dirty="0">
                <a:solidFill>
                  <a:schemeClr val="tx1"/>
                </a:solidFill>
              </a:rPr>
              <a:t>de la </a:t>
            </a:r>
            <a:r>
              <a:rPr lang="en-GB" sz="1600" b="1" dirty="0" err="1">
                <a:solidFill>
                  <a:schemeClr val="tx1"/>
                </a:solidFill>
              </a:rPr>
              <a:t>Fédération</a:t>
            </a:r>
            <a:r>
              <a:rPr lang="en-GB" sz="1600" b="1" dirty="0">
                <a:solidFill>
                  <a:schemeClr val="tx1"/>
                </a:solidFill>
              </a:rPr>
              <a:t> </a:t>
            </a:r>
            <a:r>
              <a:rPr lang="en-GB" sz="1600" b="1" dirty="0" err="1">
                <a:solidFill>
                  <a:schemeClr val="tx1"/>
                </a:solidFill>
              </a:rPr>
              <a:t>Wallonie-Bruxelles</a:t>
            </a:r>
            <a:endParaRPr lang="fr-BE" sz="1600" b="1" dirty="0">
              <a:solidFill>
                <a:schemeClr val="tx1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PARTIE 2 | </a:t>
            </a:r>
            <a:r>
              <a:rPr lang="en-GB" err="1"/>
              <a:t>Méthodologie</a:t>
            </a:r>
            <a:endParaRPr lang="en-GB"/>
          </a:p>
          <a:p>
            <a:endParaRPr lang="en-GB" sz="105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2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>
                <a:solidFill>
                  <a:srgbClr val="00539A"/>
                </a:solidFill>
              </a:rPr>
              <a:t>Méthodologie</a:t>
            </a:r>
            <a:r>
              <a:rPr lang="fr-BE" sz="2800" b="0"/>
              <a:t> | L’indice socio-économique nous permet de lier l’impact direct et indirect de l’examen d’entrée sur le mix social</a:t>
            </a:r>
            <a:endParaRPr lang="fr-BE" sz="2800"/>
          </a:p>
        </p:txBody>
      </p:sp>
      <p:sp>
        <p:nvSpPr>
          <p:cNvPr id="7" name="Ellipse 6"/>
          <p:cNvSpPr/>
          <p:nvPr/>
        </p:nvSpPr>
        <p:spPr>
          <a:xfrm>
            <a:off x="5031300" y="6635350"/>
            <a:ext cx="144000" cy="144000"/>
          </a:xfrm>
          <a:prstGeom prst="ellipse">
            <a:avLst/>
          </a:prstGeom>
          <a:solidFill>
            <a:srgbClr val="00539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Ellipse 19"/>
          <p:cNvSpPr/>
          <p:nvPr/>
        </p:nvSpPr>
        <p:spPr>
          <a:xfrm>
            <a:off x="1026121" y="1264918"/>
            <a:ext cx="360000" cy="36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5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b="1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4"/>
          <a:srcRect l="23883" t="17007" r="23958" b="31058"/>
          <a:stretch/>
        </p:blipFill>
        <p:spPr>
          <a:xfrm>
            <a:off x="1043419" y="1282918"/>
            <a:ext cx="325403" cy="324000"/>
          </a:xfrm>
          <a:prstGeom prst="rect">
            <a:avLst/>
          </a:prstGeom>
        </p:spPr>
      </p:pic>
      <p:sp>
        <p:nvSpPr>
          <p:cNvPr id="13" name="Pentagone 12"/>
          <p:cNvSpPr/>
          <p:nvPr/>
        </p:nvSpPr>
        <p:spPr>
          <a:xfrm>
            <a:off x="-5250242" y="1264918"/>
            <a:ext cx="6093502" cy="4912043"/>
          </a:xfrm>
          <a:prstGeom prst="homePlate">
            <a:avLst>
              <a:gd name="adj" fmla="val 0"/>
            </a:avLst>
          </a:prstGeom>
          <a:solidFill>
            <a:srgbClr val="00539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Pentagone 13"/>
          <p:cNvSpPr/>
          <p:nvPr/>
        </p:nvSpPr>
        <p:spPr>
          <a:xfrm>
            <a:off x="11347629" y="1264917"/>
            <a:ext cx="6098498" cy="4912043"/>
          </a:xfrm>
          <a:prstGeom prst="homePlate">
            <a:avLst>
              <a:gd name="adj" fmla="val 0"/>
            </a:avLst>
          </a:pr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630" y="1383564"/>
            <a:ext cx="360000" cy="360000"/>
          </a:xfrm>
          <a:prstGeom prst="rect">
            <a:avLst/>
          </a:prstGeom>
        </p:spPr>
      </p:pic>
      <p:pic>
        <p:nvPicPr>
          <p:cNvPr id="17" name="Picture 4" descr="ARES - Académie de recherche et d'enseignement supérieur - YouTub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43" y="138356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rapèze 1"/>
          <p:cNvSpPr/>
          <p:nvPr/>
        </p:nvSpPr>
        <p:spPr>
          <a:xfrm rot="5400000">
            <a:off x="2666721" y="3001831"/>
            <a:ext cx="2954790" cy="1216152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" name="Rectangle 41"/>
          <p:cNvSpPr/>
          <p:nvPr/>
        </p:nvSpPr>
        <p:spPr>
          <a:xfrm>
            <a:off x="4942228" y="2132512"/>
            <a:ext cx="2306433" cy="336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>
                <a:solidFill>
                  <a:schemeClr val="tx1"/>
                </a:solidFill>
              </a:rPr>
              <a:t>7 variables - </a:t>
            </a:r>
            <a:r>
              <a:rPr lang="en-GB" sz="1600" b="1" err="1">
                <a:solidFill>
                  <a:schemeClr val="tx1"/>
                </a:solidFill>
              </a:rPr>
              <a:t>Agrégées</a:t>
            </a:r>
            <a:endParaRPr lang="fr-BE" sz="1600" b="1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42072" y="2163900"/>
            <a:ext cx="1222093" cy="292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>
              <a:solidFill>
                <a:schemeClr val="tx1"/>
              </a:solidFill>
            </a:endParaRPr>
          </a:p>
          <a:p>
            <a:endParaRPr lang="en-GB" sz="1400">
              <a:solidFill>
                <a:schemeClr val="tx1"/>
              </a:solidFill>
            </a:endParaRPr>
          </a:p>
          <a:p>
            <a:r>
              <a:rPr lang="en-GB" sz="1400" err="1">
                <a:solidFill>
                  <a:schemeClr val="tx1"/>
                </a:solidFill>
              </a:rPr>
              <a:t>Moyenne</a:t>
            </a:r>
            <a:r>
              <a:rPr lang="en-GB" sz="1400">
                <a:solidFill>
                  <a:schemeClr val="tx1"/>
                </a:solidFill>
              </a:rPr>
              <a:t> sur 7 </a:t>
            </a:r>
            <a:r>
              <a:rPr lang="en-GB" sz="1400" err="1">
                <a:solidFill>
                  <a:schemeClr val="tx1"/>
                </a:solidFill>
              </a:rPr>
              <a:t>années</a:t>
            </a:r>
            <a:endParaRPr lang="fr-BE" sz="1400">
              <a:solidFill>
                <a:schemeClr val="tx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4116" y="3183683"/>
            <a:ext cx="360000" cy="360000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4701" y="2592325"/>
            <a:ext cx="720000" cy="720000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4701" y="3686887"/>
            <a:ext cx="720000" cy="720000"/>
          </a:xfrm>
          <a:prstGeom prst="rect">
            <a:avLst/>
          </a:prstGeom>
        </p:spPr>
      </p:pic>
      <p:grpSp>
        <p:nvGrpSpPr>
          <p:cNvPr id="50" name="Groupe 49"/>
          <p:cNvGrpSpPr/>
          <p:nvPr/>
        </p:nvGrpSpPr>
        <p:grpSpPr>
          <a:xfrm>
            <a:off x="7437211" y="2132512"/>
            <a:ext cx="3898444" cy="2954788"/>
            <a:chOff x="7437211" y="3222172"/>
            <a:chExt cx="3898444" cy="2954788"/>
          </a:xfrm>
        </p:grpSpPr>
        <p:sp>
          <p:nvSpPr>
            <p:cNvPr id="44" name="Rectangle 43"/>
            <p:cNvSpPr/>
            <p:nvPr/>
          </p:nvSpPr>
          <p:spPr>
            <a:xfrm>
              <a:off x="8853779" y="3637664"/>
              <a:ext cx="2306433" cy="2365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400">
                  <a:solidFill>
                    <a:schemeClr val="tx1"/>
                  </a:solidFill>
                </a:rPr>
                <a:t>ISE du </a:t>
              </a:r>
              <a:r>
                <a:rPr lang="en-GB" sz="1400" err="1">
                  <a:solidFill>
                    <a:schemeClr val="tx1"/>
                  </a:solidFill>
                </a:rPr>
                <a:t>secteur</a:t>
              </a:r>
              <a:r>
                <a:rPr lang="en-GB" sz="1400">
                  <a:solidFill>
                    <a:schemeClr val="tx1"/>
                  </a:solidFill>
                </a:rPr>
                <a:t> </a:t>
              </a:r>
              <a:r>
                <a:rPr lang="en-GB" sz="1400" err="1">
                  <a:solidFill>
                    <a:schemeClr val="tx1"/>
                  </a:solidFill>
                </a:rPr>
                <a:t>statistique</a:t>
              </a:r>
              <a:r>
                <a:rPr lang="en-GB" sz="1400">
                  <a:solidFill>
                    <a:schemeClr val="tx1"/>
                  </a:solidFill>
                </a:rPr>
                <a:t> (foyers)</a:t>
              </a:r>
            </a:p>
            <a:p>
              <a:pPr marL="449263"/>
              <a:r>
                <a:rPr lang="en-GB" sz="1400">
                  <a:solidFill>
                    <a:schemeClr val="tx1"/>
                  </a:solidFill>
                </a:rPr>
                <a:t>&gt; </a:t>
              </a:r>
              <a:r>
                <a:rPr lang="en-GB" sz="1400" b="1">
                  <a:solidFill>
                    <a:srgbClr val="00539A"/>
                  </a:solidFill>
                </a:rPr>
                <a:t>Impact direct</a:t>
              </a:r>
            </a:p>
            <a:p>
              <a:pPr marL="449263"/>
              <a:r>
                <a:rPr lang="en-GB" sz="1400">
                  <a:solidFill>
                    <a:schemeClr val="tx1"/>
                  </a:solidFill>
                </a:rPr>
                <a:t>(79,6% information)</a:t>
              </a:r>
            </a:p>
            <a:p>
              <a:endParaRPr lang="en-GB" sz="1400">
                <a:solidFill>
                  <a:schemeClr val="tx1"/>
                </a:solidFill>
              </a:endParaRPr>
            </a:p>
            <a:p>
              <a:r>
                <a:rPr lang="fr-BE" sz="1400">
                  <a:solidFill>
                    <a:schemeClr val="tx1"/>
                  </a:solidFill>
                </a:rPr>
                <a:t>ISE de l’établissement secondaire (étudiants)</a:t>
              </a:r>
            </a:p>
            <a:p>
              <a:pPr marL="449263"/>
              <a:r>
                <a:rPr lang="en-GB" sz="1400">
                  <a:solidFill>
                    <a:schemeClr val="tx1"/>
                  </a:solidFill>
                </a:rPr>
                <a:t>&gt; </a:t>
              </a:r>
              <a:r>
                <a:rPr lang="en-GB" sz="1400" b="1">
                  <a:solidFill>
                    <a:srgbClr val="00539A"/>
                  </a:solidFill>
                </a:rPr>
                <a:t>Impact indirect</a:t>
              </a:r>
            </a:p>
            <a:p>
              <a:pPr marL="449263"/>
              <a:r>
                <a:rPr lang="en-GB" sz="1400">
                  <a:solidFill>
                    <a:schemeClr val="tx1"/>
                  </a:solidFill>
                </a:rPr>
                <a:t>(87,6% information)</a:t>
              </a:r>
            </a:p>
            <a:p>
              <a:endParaRPr lang="en-GB" sz="1400">
                <a:solidFill>
                  <a:schemeClr val="tx1"/>
                </a:solidFill>
              </a:endParaRPr>
            </a:p>
            <a:p>
              <a:endParaRPr lang="en-GB" sz="140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853779" y="3222172"/>
              <a:ext cx="2481876" cy="3360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600" b="1">
                  <a:solidFill>
                    <a:schemeClr val="tx1"/>
                  </a:solidFill>
                </a:rPr>
                <a:t>1 </a:t>
              </a:r>
              <a:r>
                <a:rPr lang="en-GB" sz="1600" b="1" err="1">
                  <a:solidFill>
                    <a:schemeClr val="tx1"/>
                  </a:solidFill>
                </a:rPr>
                <a:t>Indice</a:t>
              </a:r>
              <a:r>
                <a:rPr lang="en-GB" sz="1600" b="1">
                  <a:solidFill>
                    <a:schemeClr val="tx1"/>
                  </a:solidFill>
                </a:rPr>
                <a:t> socio-</a:t>
              </a:r>
              <a:r>
                <a:rPr lang="en-GB" sz="1600" b="1" err="1">
                  <a:solidFill>
                    <a:schemeClr val="tx1"/>
                  </a:solidFill>
                </a:rPr>
                <a:t>économique</a:t>
              </a:r>
              <a:endParaRPr lang="fr-BE" sz="1600" b="1">
                <a:solidFill>
                  <a:schemeClr val="tx1"/>
                </a:solidFill>
              </a:endParaRPr>
            </a:p>
          </p:txBody>
        </p:sp>
        <p:sp>
          <p:nvSpPr>
            <p:cNvPr id="38" name="Forme libre 37"/>
            <p:cNvSpPr/>
            <p:nvPr/>
          </p:nvSpPr>
          <p:spPr>
            <a:xfrm rot="5400000">
              <a:off x="7532206" y="4092626"/>
              <a:ext cx="1040314" cy="1213882"/>
            </a:xfrm>
            <a:custGeom>
              <a:avLst/>
              <a:gdLst>
                <a:gd name="connsiteX0" fmla="*/ 0 w 1040314"/>
                <a:gd name="connsiteY0" fmla="*/ 1213882 h 1213882"/>
                <a:gd name="connsiteX1" fmla="*/ 296716 w 1040314"/>
                <a:gd name="connsiteY1" fmla="*/ 0 h 1213882"/>
                <a:gd name="connsiteX2" fmla="*/ 743598 w 1040314"/>
                <a:gd name="connsiteY2" fmla="*/ 0 h 1213882"/>
                <a:gd name="connsiteX3" fmla="*/ 1040314 w 1040314"/>
                <a:gd name="connsiteY3" fmla="*/ 1213882 h 121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314" h="1213882">
                  <a:moveTo>
                    <a:pt x="0" y="1213882"/>
                  </a:moveTo>
                  <a:lnTo>
                    <a:pt x="296716" y="0"/>
                  </a:lnTo>
                  <a:lnTo>
                    <a:pt x="743598" y="0"/>
                  </a:lnTo>
                  <a:lnTo>
                    <a:pt x="1040314" y="121388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437211" y="3253560"/>
              <a:ext cx="1222093" cy="2923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1400">
                <a:solidFill>
                  <a:schemeClr val="tx1"/>
                </a:solidFill>
              </a:endParaRPr>
            </a:p>
            <a:p>
              <a:endParaRPr lang="en-GB" sz="1400">
                <a:solidFill>
                  <a:schemeClr val="tx1"/>
                </a:solidFill>
              </a:endParaRPr>
            </a:p>
            <a:p>
              <a:r>
                <a:rPr lang="en-GB" sz="1400">
                  <a:solidFill>
                    <a:schemeClr val="tx1"/>
                  </a:solidFill>
                </a:rPr>
                <a:t>ACP</a:t>
              </a:r>
            </a:p>
          </p:txBody>
        </p:sp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68257" y="4452463"/>
              <a:ext cx="360000" cy="360000"/>
            </a:xfrm>
            <a:prstGeom prst="rect">
              <a:avLst/>
            </a:prstGeom>
          </p:spPr>
        </p:pic>
        <p:pic>
          <p:nvPicPr>
            <p:cNvPr id="51" name="Image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9224" y="5238179"/>
              <a:ext cx="360000" cy="360000"/>
            </a:xfrm>
            <a:prstGeom prst="rect">
              <a:avLst/>
            </a:prstGeom>
            <a:effectLst>
              <a:outerShdw blurRad="38100" sx="102000" sy="102000" algn="ctr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52" name="Picture 4" descr="ARES - Académie de recherche et d'enseignement supérieur - YouTub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9224" y="4148847"/>
              <a:ext cx="360000" cy="360000"/>
            </a:xfrm>
            <a:prstGeom prst="rect">
              <a:avLst/>
            </a:prstGeom>
            <a:noFill/>
            <a:ln>
              <a:noFill/>
            </a:ln>
            <a:effectLst>
              <a:outerShdw blurRad="38100" sx="102000" sy="102000" algn="ctr" rotWithShape="0">
                <a:prstClr val="black">
                  <a:alpha val="3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1" name="Image 15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4" r="-1"/>
          <a:stretch/>
        </p:blipFill>
        <p:spPr>
          <a:xfrm>
            <a:off x="12240157" y="2193448"/>
            <a:ext cx="2881863" cy="3562260"/>
          </a:xfrm>
          <a:prstGeom prst="rect">
            <a:avLst/>
          </a:prstGeom>
          <a:effectLst>
            <a:innerShdw blurRad="127000">
              <a:prstClr val="black">
                <a:alpha val="20000"/>
              </a:prstClr>
            </a:innerShdw>
          </a:effectLst>
        </p:spPr>
      </p:pic>
      <p:pic>
        <p:nvPicPr>
          <p:cNvPr id="152" name="Image 15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4"/>
          <a:stretch/>
        </p:blipFill>
        <p:spPr>
          <a:xfrm>
            <a:off x="-2940955" y="2193448"/>
            <a:ext cx="2881863" cy="3557333"/>
          </a:xfrm>
          <a:prstGeom prst="rect">
            <a:avLst/>
          </a:prstGeom>
          <a:effectLst>
            <a:innerShdw blurRad="127000">
              <a:prstClr val="black">
                <a:alpha val="20000"/>
              </a:prstClr>
            </a:innerShdw>
          </a:effectLst>
        </p:spPr>
      </p:pic>
      <p:sp>
        <p:nvSpPr>
          <p:cNvPr id="12" name="Rectangle 11"/>
          <p:cNvSpPr/>
          <p:nvPr/>
        </p:nvSpPr>
        <p:spPr>
          <a:xfrm rot="5400000">
            <a:off x="-1962453" y="4023189"/>
            <a:ext cx="4895301" cy="336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>
                <a:solidFill>
                  <a:schemeClr val="tx1"/>
                </a:solidFill>
              </a:rPr>
              <a:t>Impact direct: </a:t>
            </a:r>
            <a:r>
              <a:rPr lang="en-GB" sz="1600" b="1" dirty="0" err="1">
                <a:solidFill>
                  <a:srgbClr val="00539A"/>
                </a:solidFill>
              </a:rPr>
              <a:t>filtre</a:t>
            </a:r>
            <a:r>
              <a:rPr lang="en-GB" sz="1600" b="1" dirty="0">
                <a:solidFill>
                  <a:srgbClr val="00539A"/>
                </a:solidFill>
              </a:rPr>
              <a:t> à </a:t>
            </a:r>
            <a:r>
              <a:rPr lang="en-GB" sz="1600" b="1" dirty="0" err="1" smtClean="0">
                <a:solidFill>
                  <a:srgbClr val="00539A"/>
                </a:solidFill>
              </a:rPr>
              <a:t>l’entrée</a:t>
            </a:r>
            <a:r>
              <a:rPr lang="en-GB" sz="1600" b="1" dirty="0" smtClean="0">
                <a:solidFill>
                  <a:srgbClr val="00539A"/>
                </a:solidFill>
              </a:rPr>
              <a:t> </a:t>
            </a:r>
            <a:r>
              <a:rPr lang="en-GB" sz="1600" b="1" dirty="0" smtClean="0">
                <a:solidFill>
                  <a:schemeClr val="tx1"/>
                </a:solidFill>
              </a:rPr>
              <a:t>(</a:t>
            </a:r>
            <a:r>
              <a:rPr lang="en-GB" sz="1600" b="1" dirty="0" err="1" smtClean="0">
                <a:solidFill>
                  <a:schemeClr val="tx1"/>
                </a:solidFill>
              </a:rPr>
              <a:t>examen</a:t>
            </a:r>
            <a:r>
              <a:rPr lang="en-GB" sz="1600" b="1" dirty="0" smtClean="0">
                <a:solidFill>
                  <a:schemeClr val="tx1"/>
                </a:solidFill>
              </a:rPr>
              <a:t>)</a:t>
            </a:r>
            <a:endParaRPr lang="fr-BE" sz="1600" b="1" dirty="0">
              <a:solidFill>
                <a:srgbClr val="00539A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rot="5400000">
            <a:off x="9347480" y="3935688"/>
            <a:ext cx="4720299" cy="336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>
                <a:solidFill>
                  <a:schemeClr val="tx1"/>
                </a:solidFill>
              </a:rPr>
              <a:t>Impact indirect: </a:t>
            </a:r>
            <a:r>
              <a:rPr lang="en-GB" sz="1600" b="1" dirty="0" err="1">
                <a:solidFill>
                  <a:srgbClr val="00539A"/>
                </a:solidFill>
              </a:rPr>
              <a:t>filtre</a:t>
            </a:r>
            <a:r>
              <a:rPr lang="en-GB" sz="1600" b="1" dirty="0">
                <a:solidFill>
                  <a:srgbClr val="00539A"/>
                </a:solidFill>
              </a:rPr>
              <a:t> naturel </a:t>
            </a:r>
            <a:r>
              <a:rPr lang="en-GB" sz="1600" b="1" dirty="0">
                <a:solidFill>
                  <a:schemeClr val="tx1"/>
                </a:solidFill>
              </a:rPr>
              <a:t>(premier cycle)</a:t>
            </a:r>
            <a:endParaRPr lang="fr-BE" sz="1600" b="1" dirty="0">
              <a:solidFill>
                <a:srgbClr val="00539A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-2940955" y="5293581"/>
            <a:ext cx="2875613" cy="457200"/>
          </a:xfrm>
          <a:prstGeom prst="rect">
            <a:avLst/>
          </a:prstGeom>
          <a:noFill/>
          <a:ln w="28575">
            <a:solidFill>
              <a:srgbClr val="005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4" name="Rectangle 153"/>
          <p:cNvSpPr/>
          <p:nvPr/>
        </p:nvSpPr>
        <p:spPr>
          <a:xfrm>
            <a:off x="12240157" y="5293581"/>
            <a:ext cx="2875613" cy="457200"/>
          </a:xfrm>
          <a:prstGeom prst="rect">
            <a:avLst/>
          </a:prstGeom>
          <a:noFill/>
          <a:ln w="28575">
            <a:solidFill>
              <a:srgbClr val="005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8164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  <p:bldP spid="2" grpId="0" animBg="1"/>
      <p:bldP spid="42" grpId="0" animBg="1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PARTIE 3 | </a:t>
            </a:r>
            <a:r>
              <a:rPr lang="en-GB" err="1"/>
              <a:t>Étude</a:t>
            </a:r>
            <a:r>
              <a:rPr lang="en-GB"/>
              <a:t> de </a:t>
            </a:r>
            <a:r>
              <a:rPr lang="en-GB" err="1"/>
              <a:t>cas</a:t>
            </a:r>
            <a:endParaRPr lang="en-GB"/>
          </a:p>
          <a:p>
            <a:endParaRPr lang="en-GB" sz="105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3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>
                <a:solidFill>
                  <a:srgbClr val="00539A"/>
                </a:solidFill>
              </a:rPr>
              <a:t>Impact direct</a:t>
            </a:r>
            <a:r>
              <a:rPr lang="fr-BE" sz="2800" b="0"/>
              <a:t> | Les taux de réussite changent drastiquement en fonction de l’ISE, principalement à cause des tests d’aptitude</a:t>
            </a:r>
            <a:endParaRPr lang="fr-BE" sz="2800"/>
          </a:p>
        </p:txBody>
      </p:sp>
      <p:sp>
        <p:nvSpPr>
          <p:cNvPr id="11" name="AutoShape 2" descr="http://127.0.0.1:60650/chunk_output/s/14A1FA89/czmrev0erczf5/000010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238" y="-5151279"/>
            <a:ext cx="5902124" cy="3642453"/>
          </a:xfrm>
          <a:prstGeom prst="rect">
            <a:avLst/>
          </a:prstGeom>
        </p:spPr>
      </p:pic>
      <p:grpSp>
        <p:nvGrpSpPr>
          <p:cNvPr id="21" name="Groupe 20"/>
          <p:cNvGrpSpPr/>
          <p:nvPr/>
        </p:nvGrpSpPr>
        <p:grpSpPr>
          <a:xfrm>
            <a:off x="5457237" y="-1561748"/>
            <a:ext cx="5902124" cy="1318084"/>
            <a:chOff x="5451676" y="4874371"/>
            <a:chExt cx="5902124" cy="1318084"/>
          </a:xfrm>
          <a:noFill/>
        </p:grpSpPr>
        <p:sp>
          <p:nvSpPr>
            <p:cNvPr id="22" name="Rectangle 21"/>
            <p:cNvSpPr/>
            <p:nvPr/>
          </p:nvSpPr>
          <p:spPr>
            <a:xfrm>
              <a:off x="5451676" y="5206292"/>
              <a:ext cx="5902124" cy="98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400">
                  <a:solidFill>
                    <a:schemeClr val="tx1"/>
                  </a:solidFill>
                </a:rPr>
                <a:t>But I must explain to you how all this mistaken idea of denouncing pleasure and praising pain was born and I will give you a complete account of the system, and expound the actual teachings of the great explorer of the truth, the master-builder of human happiness. </a:t>
              </a:r>
              <a:endParaRPr lang="fr-BE" sz="14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51676" y="4874371"/>
              <a:ext cx="5902124" cy="336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600" b="1" dirty="0" err="1">
                  <a:solidFill>
                    <a:schemeClr val="tx1"/>
                  </a:solidFill>
                </a:rPr>
                <a:t>Différence</a:t>
              </a:r>
              <a:r>
                <a:rPr lang="en-GB" sz="1600" b="1" dirty="0">
                  <a:solidFill>
                    <a:schemeClr val="tx1"/>
                  </a:solidFill>
                </a:rPr>
                <a:t> de score en </a:t>
              </a:r>
              <a:r>
                <a:rPr lang="en-GB" sz="1600" b="1" dirty="0" err="1">
                  <a:solidFill>
                    <a:schemeClr val="tx1"/>
                  </a:solidFill>
                </a:rPr>
                <a:t>fonction</a:t>
              </a:r>
              <a:r>
                <a:rPr lang="en-GB" sz="1600" b="1" dirty="0">
                  <a:solidFill>
                    <a:schemeClr val="tx1"/>
                  </a:solidFill>
                </a:rPr>
                <a:t> de la </a:t>
              </a:r>
              <a:r>
                <a:rPr lang="en-GB" sz="1600" b="1" dirty="0" err="1">
                  <a:solidFill>
                    <a:schemeClr val="tx1"/>
                  </a:solidFill>
                </a:rPr>
                <a:t>moyenne</a:t>
              </a:r>
              <a:endParaRPr lang="fr-BE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Imag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838200" y="1284840"/>
            <a:ext cx="3000131" cy="3668574"/>
          </a:xfrm>
          <a:prstGeom prst="rect">
            <a:avLst/>
          </a:prstGeom>
        </p:spPr>
      </p:pic>
      <p:graphicFrame>
        <p:nvGraphicFramePr>
          <p:cNvPr id="25" name="Tableau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408683"/>
              </p:ext>
            </p:extLst>
          </p:nvPr>
        </p:nvGraphicFramePr>
        <p:xfrm>
          <a:off x="3901400" y="1284842"/>
          <a:ext cx="1095672" cy="32122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7836">
                  <a:extLst>
                    <a:ext uri="{9D8B030D-6E8A-4147-A177-3AD203B41FA5}">
                      <a16:colId xmlns:a16="http://schemas.microsoft.com/office/drawing/2014/main" val="132949318"/>
                    </a:ext>
                  </a:extLst>
                </a:gridCol>
                <a:gridCol w="547836">
                  <a:extLst>
                    <a:ext uri="{9D8B030D-6E8A-4147-A177-3AD203B41FA5}">
                      <a16:colId xmlns:a16="http://schemas.microsoft.com/office/drawing/2014/main" val="1704830508"/>
                    </a:ext>
                  </a:extLst>
                </a:gridCol>
              </a:tblGrid>
              <a:tr h="48242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err="1">
                          <a:effectLst/>
                        </a:rPr>
                        <a:t>Taux</a:t>
                      </a:r>
                      <a:r>
                        <a:rPr lang="en-GB" sz="1200" b="1" u="none" strike="noStrike">
                          <a:effectLst/>
                        </a:rPr>
                        <a:t> de </a:t>
                      </a:r>
                    </a:p>
                    <a:p>
                      <a:pPr algn="l" fontAlgn="b"/>
                      <a:r>
                        <a:rPr lang="en-GB" sz="1200" b="1" u="none" strike="noStrike" err="1">
                          <a:effectLst/>
                        </a:rPr>
                        <a:t>réussite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err="1">
                          <a:effectLst/>
                        </a:rPr>
                        <a:t>Taux</a:t>
                      </a:r>
                      <a:r>
                        <a:rPr lang="en-GB" sz="1200" b="1" u="none" strike="noStrike">
                          <a:effectLst/>
                        </a:rPr>
                        <a:t> </a:t>
                      </a:r>
                      <a:r>
                        <a:rPr lang="en-GB" sz="1200" b="1" u="none" strike="noStrike" err="1">
                          <a:effectLst/>
                        </a:rPr>
                        <a:t>indexé</a:t>
                      </a:r>
                      <a:r>
                        <a:rPr lang="en-GB" sz="1200" b="1" u="none" strike="noStrike">
                          <a:effectLst/>
                        </a:rPr>
                        <a:t> 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500518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>
                          <a:solidFill>
                            <a:srgbClr val="00539A"/>
                          </a:solidFill>
                          <a:effectLst/>
                        </a:rPr>
                        <a:t>10,9%</a:t>
                      </a:r>
                      <a:endParaRPr lang="en-GB" sz="1200" b="1" i="0" u="none" strike="noStrike">
                        <a:solidFill>
                          <a:srgbClr val="00539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1,00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069862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14,4%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1,32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47254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18,5%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1,70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8720103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21,1%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1,94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291659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22,3%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2,05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852420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22,3%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2,05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157721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24,6%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2,26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2415051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24,3%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2,23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97766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28,5%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2,61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0024875"/>
                  </a:ext>
                </a:extLst>
              </a:tr>
              <a:tr h="268439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>
                          <a:solidFill>
                            <a:srgbClr val="00539A"/>
                          </a:solidFill>
                          <a:effectLst/>
                        </a:rPr>
                        <a:t>31,2%</a:t>
                      </a:r>
                      <a:endParaRPr lang="en-GB" sz="1200" b="1" i="0" u="none" strike="noStrike">
                        <a:solidFill>
                          <a:srgbClr val="00539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>
                          <a:solidFill>
                            <a:srgbClr val="00539A"/>
                          </a:solidFill>
                          <a:effectLst/>
                        </a:rPr>
                        <a:t>2,86</a:t>
                      </a:r>
                      <a:endParaRPr lang="en-GB" sz="1200" b="1" i="0" u="none" strike="noStrike">
                        <a:solidFill>
                          <a:srgbClr val="00539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494670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>
                          <a:effectLst/>
                        </a:rPr>
                        <a:t>19,9%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>
                          <a:effectLst/>
                        </a:rPr>
                        <a:t>1,83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1210192"/>
                  </a:ext>
                </a:extLst>
              </a:tr>
            </a:tbl>
          </a:graphicData>
        </a:graphic>
      </p:graphicFrame>
      <p:sp>
        <p:nvSpPr>
          <p:cNvPr id="26" name="Rectangle à coins arrondis 25"/>
          <p:cNvSpPr/>
          <p:nvPr/>
        </p:nvSpPr>
        <p:spPr>
          <a:xfrm>
            <a:off x="3849455" y="4279692"/>
            <a:ext cx="954893" cy="442558"/>
          </a:xfrm>
          <a:prstGeom prst="roundRect">
            <a:avLst/>
          </a:prstGeom>
          <a:noFill/>
          <a:ln>
            <a:solidFill>
              <a:srgbClr val="005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BE" sz="1200">
                <a:solidFill>
                  <a:srgbClr val="00539A"/>
                </a:solidFill>
              </a:rPr>
              <a:t>moyenne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09700" y="5086555"/>
            <a:ext cx="2890838" cy="291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b="1">
                <a:solidFill>
                  <a:schemeClr val="tx1"/>
                </a:solidFill>
              </a:rPr>
              <a:t>Comment </a:t>
            </a:r>
            <a:r>
              <a:rPr lang="en-GB" sz="1400" b="1" err="1">
                <a:solidFill>
                  <a:schemeClr val="tx1"/>
                </a:solidFill>
              </a:rPr>
              <a:t>expliquer</a:t>
            </a:r>
            <a:r>
              <a:rPr lang="en-GB" sz="1400" b="1">
                <a:solidFill>
                  <a:schemeClr val="tx1"/>
                </a:solidFill>
              </a:rPr>
              <a:t> </a:t>
            </a:r>
            <a:r>
              <a:rPr lang="en-GB" sz="1400" b="1" err="1">
                <a:solidFill>
                  <a:schemeClr val="tx1"/>
                </a:solidFill>
              </a:rPr>
              <a:t>ces</a:t>
            </a:r>
            <a:r>
              <a:rPr lang="en-GB" sz="1400" b="1">
                <a:solidFill>
                  <a:schemeClr val="tx1"/>
                </a:solidFill>
              </a:rPr>
              <a:t> </a:t>
            </a:r>
            <a:r>
              <a:rPr lang="en-GB" sz="1400" b="1" err="1">
                <a:solidFill>
                  <a:schemeClr val="tx1"/>
                </a:solidFill>
              </a:rPr>
              <a:t>différences</a:t>
            </a:r>
            <a:r>
              <a:rPr lang="en-GB" sz="1400" b="1">
                <a:solidFill>
                  <a:schemeClr val="tx1"/>
                </a:solidFill>
              </a:rPr>
              <a:t>?</a:t>
            </a:r>
          </a:p>
          <a:p>
            <a:endParaRPr lang="fr-BE" sz="140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1049700" y="5053005"/>
            <a:ext cx="360000" cy="36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5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b="1"/>
          </a:p>
        </p:txBody>
      </p:sp>
      <p:pic>
        <p:nvPicPr>
          <p:cNvPr id="35" name="Picture 4" descr="Info Icon 414634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4" t="3231" r="10021" b="16913"/>
          <a:stretch/>
        </p:blipFill>
        <p:spPr bwMode="auto">
          <a:xfrm>
            <a:off x="1050873" y="5051823"/>
            <a:ext cx="358827" cy="36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llipse 16"/>
          <p:cNvSpPr/>
          <p:nvPr/>
        </p:nvSpPr>
        <p:spPr>
          <a:xfrm>
            <a:off x="5031298" y="6635350"/>
            <a:ext cx="144000" cy="144000"/>
          </a:xfrm>
          <a:prstGeom prst="ellipse">
            <a:avLst/>
          </a:prstGeom>
          <a:solidFill>
            <a:srgbClr val="00539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556092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7.40741E-7 L 0.08073 7.40741E-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PARTIE 3 | </a:t>
            </a:r>
            <a:r>
              <a:rPr lang="en-GB" err="1"/>
              <a:t>Étude</a:t>
            </a:r>
            <a:r>
              <a:rPr lang="en-GB"/>
              <a:t> de </a:t>
            </a:r>
            <a:r>
              <a:rPr lang="en-GB" err="1"/>
              <a:t>cas</a:t>
            </a:r>
            <a:endParaRPr lang="en-GB"/>
          </a:p>
          <a:p>
            <a:endParaRPr lang="en-GB" sz="105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3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>
                <a:solidFill>
                  <a:srgbClr val="00539A"/>
                </a:solidFill>
              </a:rPr>
              <a:t>Impact direct</a:t>
            </a:r>
            <a:r>
              <a:rPr lang="fr-BE" sz="2800" b="0"/>
              <a:t> | Les taux de réussite changent drastiquement en fonction de l’ISE, principalement à cause des tests d’aptitude</a:t>
            </a:r>
            <a:endParaRPr lang="fr-BE" sz="2800"/>
          </a:p>
        </p:txBody>
      </p:sp>
      <p:sp>
        <p:nvSpPr>
          <p:cNvPr id="8" name="Ellipse 7"/>
          <p:cNvSpPr/>
          <p:nvPr/>
        </p:nvSpPr>
        <p:spPr>
          <a:xfrm>
            <a:off x="6024000" y="6635350"/>
            <a:ext cx="144000" cy="144000"/>
          </a:xfrm>
          <a:prstGeom prst="ellipse">
            <a:avLst/>
          </a:prstGeom>
          <a:solidFill>
            <a:srgbClr val="00539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AutoShape 2" descr="http://127.0.0.1:60650/chunk_output/s/14A1FA89/czmrev0erczf5/000010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3" name="Rectangle à coins arrondis 12"/>
          <p:cNvSpPr/>
          <p:nvPr/>
        </p:nvSpPr>
        <p:spPr>
          <a:xfrm>
            <a:off x="5150734" y="1284840"/>
            <a:ext cx="115747" cy="479186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838200" y="1284840"/>
            <a:ext cx="3000131" cy="3668574"/>
          </a:xfrm>
          <a:prstGeom prst="rect">
            <a:avLst/>
          </a:prstGeom>
        </p:spPr>
      </p:pic>
      <p:graphicFrame>
        <p:nvGraphicFramePr>
          <p:cNvPr id="32" name="Tableau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330689"/>
              </p:ext>
            </p:extLst>
          </p:nvPr>
        </p:nvGraphicFramePr>
        <p:xfrm>
          <a:off x="3901400" y="1284842"/>
          <a:ext cx="1095672" cy="32122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7836">
                  <a:extLst>
                    <a:ext uri="{9D8B030D-6E8A-4147-A177-3AD203B41FA5}">
                      <a16:colId xmlns:a16="http://schemas.microsoft.com/office/drawing/2014/main" val="132949318"/>
                    </a:ext>
                  </a:extLst>
                </a:gridCol>
                <a:gridCol w="547836">
                  <a:extLst>
                    <a:ext uri="{9D8B030D-6E8A-4147-A177-3AD203B41FA5}">
                      <a16:colId xmlns:a16="http://schemas.microsoft.com/office/drawing/2014/main" val="1704830508"/>
                    </a:ext>
                  </a:extLst>
                </a:gridCol>
              </a:tblGrid>
              <a:tr h="48242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err="1">
                          <a:effectLst/>
                        </a:rPr>
                        <a:t>Taux</a:t>
                      </a:r>
                      <a:r>
                        <a:rPr lang="en-GB" sz="1200" b="1" u="none" strike="noStrike">
                          <a:effectLst/>
                        </a:rPr>
                        <a:t> de </a:t>
                      </a:r>
                    </a:p>
                    <a:p>
                      <a:pPr algn="l" fontAlgn="b"/>
                      <a:r>
                        <a:rPr lang="en-GB" sz="1200" b="1" u="none" strike="noStrike" err="1">
                          <a:effectLst/>
                        </a:rPr>
                        <a:t>réussite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err="1">
                          <a:effectLst/>
                        </a:rPr>
                        <a:t>Taux</a:t>
                      </a:r>
                      <a:r>
                        <a:rPr lang="en-GB" sz="1200" b="1" u="none" strike="noStrike">
                          <a:effectLst/>
                        </a:rPr>
                        <a:t> </a:t>
                      </a:r>
                      <a:r>
                        <a:rPr lang="en-GB" sz="1200" b="1" u="none" strike="noStrike" err="1">
                          <a:effectLst/>
                        </a:rPr>
                        <a:t>indexé</a:t>
                      </a:r>
                      <a:r>
                        <a:rPr lang="en-GB" sz="1200" b="1" u="none" strike="noStrike">
                          <a:effectLst/>
                        </a:rPr>
                        <a:t> 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500518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>
                          <a:solidFill>
                            <a:srgbClr val="00539A"/>
                          </a:solidFill>
                          <a:effectLst/>
                        </a:rPr>
                        <a:t>10,9%</a:t>
                      </a:r>
                      <a:endParaRPr lang="en-GB" sz="1200" b="1" i="0" u="none" strike="noStrike">
                        <a:solidFill>
                          <a:srgbClr val="00539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1,00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069862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14,4%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1,32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47254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18,5%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1,70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8720103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21,1%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1,94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291659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22,3%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2,05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852420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22,3%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2,05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157721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24,6%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2,26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2415051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24,3%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2,23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97766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28,5%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2,61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0024875"/>
                  </a:ext>
                </a:extLst>
              </a:tr>
              <a:tr h="268439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>
                          <a:solidFill>
                            <a:srgbClr val="00539A"/>
                          </a:solidFill>
                          <a:effectLst/>
                        </a:rPr>
                        <a:t>31,2%</a:t>
                      </a:r>
                      <a:endParaRPr lang="en-GB" sz="1200" b="1" i="0" u="none" strike="noStrike">
                        <a:solidFill>
                          <a:srgbClr val="00539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>
                          <a:solidFill>
                            <a:srgbClr val="00539A"/>
                          </a:solidFill>
                          <a:effectLst/>
                        </a:rPr>
                        <a:t>2,86</a:t>
                      </a:r>
                      <a:endParaRPr lang="en-GB" sz="1200" b="1" i="0" u="none" strike="noStrike">
                        <a:solidFill>
                          <a:srgbClr val="00539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494670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>
                          <a:effectLst/>
                        </a:rPr>
                        <a:t>19,9%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>
                          <a:effectLst/>
                        </a:rPr>
                        <a:t>1,83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1210192"/>
                  </a:ext>
                </a:extLst>
              </a:tr>
            </a:tbl>
          </a:graphicData>
        </a:graphic>
      </p:graphicFrame>
      <p:sp>
        <p:nvSpPr>
          <p:cNvPr id="33" name="Rectangle à coins arrondis 32"/>
          <p:cNvSpPr/>
          <p:nvPr/>
        </p:nvSpPr>
        <p:spPr>
          <a:xfrm>
            <a:off x="3849455" y="4279692"/>
            <a:ext cx="954893" cy="442558"/>
          </a:xfrm>
          <a:prstGeom prst="roundRect">
            <a:avLst/>
          </a:prstGeom>
          <a:noFill/>
          <a:ln>
            <a:solidFill>
              <a:srgbClr val="005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BE" sz="1200">
                <a:solidFill>
                  <a:srgbClr val="00539A"/>
                </a:solidFill>
              </a:rPr>
              <a:t>moyenne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38200" y="4874372"/>
            <a:ext cx="4158872" cy="131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>
                <a:solidFill>
                  <a:srgbClr val="00539A"/>
                </a:solidFill>
              </a:rPr>
              <a:t>Les </a:t>
            </a:r>
            <a:r>
              <a:rPr lang="en-GB" sz="1400" b="1" err="1">
                <a:solidFill>
                  <a:srgbClr val="00539A"/>
                </a:solidFill>
              </a:rPr>
              <a:t>élèves</a:t>
            </a:r>
            <a:r>
              <a:rPr lang="en-GB" sz="1400" b="1">
                <a:solidFill>
                  <a:srgbClr val="00539A"/>
                </a:solidFill>
              </a:rPr>
              <a:t> les plus </a:t>
            </a:r>
            <a:r>
              <a:rPr lang="en-GB" sz="1400" b="1" err="1">
                <a:solidFill>
                  <a:srgbClr val="00539A"/>
                </a:solidFill>
              </a:rPr>
              <a:t>défavorisés</a:t>
            </a:r>
            <a:r>
              <a:rPr lang="en-GB" sz="1400" b="1">
                <a:solidFill>
                  <a:srgbClr val="00539A"/>
                </a:solidFill>
              </a:rPr>
              <a:t> </a:t>
            </a:r>
            <a:r>
              <a:rPr lang="en-GB" sz="1400" b="1" err="1">
                <a:solidFill>
                  <a:srgbClr val="00539A"/>
                </a:solidFill>
              </a:rPr>
              <a:t>osent-ils</a:t>
            </a:r>
            <a:r>
              <a:rPr lang="en-GB" sz="1400" b="1">
                <a:solidFill>
                  <a:srgbClr val="00539A"/>
                </a:solidFill>
              </a:rPr>
              <a:t> </a:t>
            </a:r>
            <a:r>
              <a:rPr lang="en-GB" sz="1400" b="1" err="1">
                <a:solidFill>
                  <a:srgbClr val="00539A"/>
                </a:solidFill>
              </a:rPr>
              <a:t>répondre</a:t>
            </a:r>
            <a:r>
              <a:rPr lang="en-GB" sz="1400" b="1">
                <a:solidFill>
                  <a:srgbClr val="00539A"/>
                </a:solidFill>
              </a:rPr>
              <a:t> à </a:t>
            </a:r>
            <a:r>
              <a:rPr lang="en-GB" sz="1400" b="1" err="1">
                <a:solidFill>
                  <a:srgbClr val="00539A"/>
                </a:solidFill>
              </a:rPr>
              <a:t>moins</a:t>
            </a:r>
            <a:r>
              <a:rPr lang="en-GB" sz="1400" b="1">
                <a:solidFill>
                  <a:srgbClr val="00539A"/>
                </a:solidFill>
              </a:rPr>
              <a:t> de 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Y-a-t-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il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 des 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matières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 plus 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discriminantes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 que les 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autres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Quelle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est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l’importance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 de 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ces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matières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discriminantes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endParaRPr lang="en-GB" sz="1400" b="1">
              <a:solidFill>
                <a:schemeClr val="tx1"/>
              </a:solidFill>
            </a:endParaRPr>
          </a:p>
          <a:p>
            <a:endParaRPr lang="fr-BE" sz="1400" b="1">
              <a:solidFill>
                <a:schemeClr val="tx1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5172607" y="1331747"/>
            <a:ext cx="72000" cy="1080000"/>
          </a:xfrm>
          <a:prstGeom prst="roundRect">
            <a:avLst>
              <a:gd name="adj" fmla="val 50000"/>
            </a:avLst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b="1"/>
          </a:p>
        </p:txBody>
      </p:sp>
      <p:sp>
        <p:nvSpPr>
          <p:cNvPr id="18" name="Ellipse 17"/>
          <p:cNvSpPr/>
          <p:nvPr/>
        </p:nvSpPr>
        <p:spPr>
          <a:xfrm>
            <a:off x="5028607" y="1691747"/>
            <a:ext cx="360000" cy="36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5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b="1"/>
          </a:p>
        </p:txBody>
      </p:sp>
      <p:pic>
        <p:nvPicPr>
          <p:cNvPr id="3076" name="Picture 4" descr="Info Icon 414634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4" t="3231" r="10021" b="16913"/>
          <a:stretch/>
        </p:blipFill>
        <p:spPr bwMode="auto">
          <a:xfrm>
            <a:off x="5029780" y="1690565"/>
            <a:ext cx="358827" cy="36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Espace réservé du contenu 11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76" y="1284840"/>
            <a:ext cx="5902124" cy="3642453"/>
          </a:xfrm>
        </p:spPr>
      </p:pic>
      <p:grpSp>
        <p:nvGrpSpPr>
          <p:cNvPr id="17" name="Groupe 16"/>
          <p:cNvGrpSpPr/>
          <p:nvPr/>
        </p:nvGrpSpPr>
        <p:grpSpPr>
          <a:xfrm>
            <a:off x="5451676" y="4874371"/>
            <a:ext cx="5902124" cy="1318085"/>
            <a:chOff x="5451676" y="4874371"/>
            <a:chExt cx="5902124" cy="1318085"/>
          </a:xfrm>
          <a:solidFill>
            <a:schemeClr val="bg1"/>
          </a:solidFill>
        </p:grpSpPr>
        <p:sp>
          <p:nvSpPr>
            <p:cNvPr id="15" name="Rectangle 14"/>
            <p:cNvSpPr/>
            <p:nvPr/>
          </p:nvSpPr>
          <p:spPr>
            <a:xfrm>
              <a:off x="5451676" y="5206292"/>
              <a:ext cx="5902124" cy="986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400" dirty="0">
                  <a:solidFill>
                    <a:schemeClr val="tx1"/>
                  </a:solidFill>
                </a:rPr>
                <a:t>La </a:t>
              </a:r>
              <a:r>
                <a:rPr lang="en-GB" sz="1400" dirty="0" err="1">
                  <a:solidFill>
                    <a:schemeClr val="tx1"/>
                  </a:solidFill>
                </a:rPr>
                <a:t>différence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dans</a:t>
              </a:r>
              <a:r>
                <a:rPr lang="en-GB" sz="1400" dirty="0">
                  <a:solidFill>
                    <a:schemeClr val="tx1"/>
                  </a:solidFill>
                </a:rPr>
                <a:t> les </a:t>
              </a:r>
              <a:r>
                <a:rPr lang="en-GB" sz="1400" dirty="0" err="1">
                  <a:solidFill>
                    <a:schemeClr val="tx1"/>
                  </a:solidFill>
                </a:rPr>
                <a:t>taux</a:t>
              </a:r>
              <a:r>
                <a:rPr lang="en-GB" sz="1400" dirty="0">
                  <a:solidFill>
                    <a:schemeClr val="tx1"/>
                  </a:solidFill>
                </a:rPr>
                <a:t> de </a:t>
              </a:r>
              <a:r>
                <a:rPr lang="en-GB" sz="1400" dirty="0" err="1">
                  <a:solidFill>
                    <a:schemeClr val="tx1"/>
                  </a:solidFill>
                </a:rPr>
                <a:t>réussite</a:t>
              </a:r>
              <a:r>
                <a:rPr lang="en-GB" sz="1400" dirty="0">
                  <a:solidFill>
                    <a:schemeClr val="tx1"/>
                  </a:solidFill>
                </a:rPr>
                <a:t> entre le premier et le </a:t>
              </a:r>
              <a:r>
                <a:rPr lang="en-GB" sz="1400" dirty="0" err="1">
                  <a:solidFill>
                    <a:schemeClr val="tx1"/>
                  </a:solidFill>
                </a:rPr>
                <a:t>dernier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décile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d’ISE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peut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s’expliquer</a:t>
              </a:r>
              <a:r>
                <a:rPr lang="en-GB" sz="1400" dirty="0">
                  <a:solidFill>
                    <a:schemeClr val="tx1"/>
                  </a:solidFill>
                </a:rPr>
                <a:t> par plus de </a:t>
              </a:r>
              <a:r>
                <a:rPr lang="en-GB" sz="1400" b="1" dirty="0" err="1">
                  <a:solidFill>
                    <a:srgbClr val="FF9E1B"/>
                  </a:solidFill>
                </a:rPr>
                <a:t>réponses</a:t>
              </a:r>
              <a:r>
                <a:rPr lang="en-GB" sz="1400" b="1" dirty="0">
                  <a:solidFill>
                    <a:srgbClr val="00539A"/>
                  </a:solidFill>
                </a:rPr>
                <a:t> </a:t>
              </a:r>
              <a:r>
                <a:rPr lang="en-GB" sz="1400" b="1" dirty="0" err="1">
                  <a:solidFill>
                    <a:srgbClr val="FF9E1B"/>
                  </a:solidFill>
                </a:rPr>
                <a:t>fausses</a:t>
              </a:r>
              <a:r>
                <a:rPr lang="en-GB" sz="1400" b="1" dirty="0">
                  <a:solidFill>
                    <a:srgbClr val="00539A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</a:rPr>
                <a:t>et pas par </a:t>
              </a:r>
              <a:r>
                <a:rPr lang="en-GB" sz="1400" dirty="0" err="1">
                  <a:solidFill>
                    <a:schemeClr val="tx1"/>
                  </a:solidFill>
                </a:rPr>
                <a:t>une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stratégie</a:t>
              </a:r>
              <a:r>
                <a:rPr lang="en-GB" sz="1400" dirty="0">
                  <a:solidFill>
                    <a:schemeClr val="tx1"/>
                  </a:solidFill>
                </a:rPr>
                <a:t> de </a:t>
              </a:r>
              <a:r>
                <a:rPr lang="en-GB" sz="1400" dirty="0" err="1">
                  <a:solidFill>
                    <a:schemeClr val="tx1"/>
                  </a:solidFill>
                </a:rPr>
                <a:t>réponse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 smtClean="0">
                  <a:solidFill>
                    <a:schemeClr val="tx1"/>
                  </a:solidFill>
                </a:rPr>
                <a:t>différente</a:t>
              </a:r>
              <a:endParaRPr lang="en-GB" sz="1400" dirty="0">
                <a:solidFill>
                  <a:schemeClr val="tx1"/>
                </a:solidFill>
              </a:endParaRPr>
            </a:p>
            <a:p>
              <a:r>
                <a:rPr lang="en-GB" sz="1400" dirty="0">
                  <a:solidFill>
                    <a:schemeClr val="tx1"/>
                  </a:solidFill>
                </a:rPr>
                <a:t>On observe par </a:t>
              </a:r>
              <a:r>
                <a:rPr lang="en-GB" sz="1400" dirty="0" err="1">
                  <a:solidFill>
                    <a:schemeClr val="tx1"/>
                  </a:solidFill>
                </a:rPr>
                <a:t>contre</a:t>
              </a:r>
              <a:r>
                <a:rPr lang="en-GB" sz="1400" dirty="0">
                  <a:solidFill>
                    <a:schemeClr val="tx1"/>
                  </a:solidFill>
                </a:rPr>
                <a:t> un </a:t>
              </a:r>
              <a:r>
                <a:rPr lang="en-GB" sz="1400" b="1" dirty="0" err="1">
                  <a:solidFill>
                    <a:srgbClr val="FF9E1B"/>
                  </a:solidFill>
                </a:rPr>
                <a:t>biais</a:t>
              </a:r>
              <a:r>
                <a:rPr lang="en-GB" sz="1400" b="1" dirty="0">
                  <a:solidFill>
                    <a:srgbClr val="FF9E1B"/>
                  </a:solidFill>
                </a:rPr>
                <a:t> de genre</a:t>
              </a:r>
              <a:r>
                <a:rPr lang="en-GB" sz="1400" b="1" dirty="0">
                  <a:solidFill>
                    <a:srgbClr val="00539A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dans</a:t>
              </a:r>
              <a:r>
                <a:rPr lang="en-GB" sz="1400" dirty="0">
                  <a:solidFill>
                    <a:schemeClr val="tx1"/>
                  </a:solidFill>
                </a:rPr>
                <a:t> les </a:t>
              </a:r>
              <a:r>
                <a:rPr lang="en-GB" sz="1400" dirty="0" err="1">
                  <a:solidFill>
                    <a:schemeClr val="tx1"/>
                  </a:solidFill>
                </a:rPr>
                <a:t>stratégies</a:t>
              </a:r>
              <a:r>
                <a:rPr lang="en-GB" sz="1400" dirty="0">
                  <a:solidFill>
                    <a:schemeClr val="tx1"/>
                  </a:solidFill>
                </a:rPr>
                <a:t> de </a:t>
              </a:r>
              <a:r>
                <a:rPr lang="en-GB" sz="1400" dirty="0" err="1">
                  <a:solidFill>
                    <a:schemeClr val="tx1"/>
                  </a:solidFill>
                </a:rPr>
                <a:t>réponse</a:t>
              </a:r>
              <a:endParaRPr lang="fr-BE" sz="1400" dirty="0">
                <a:solidFill>
                  <a:schemeClr val="tx1"/>
                </a:solidFill>
              </a:endParaRPr>
            </a:p>
            <a:p>
              <a:endParaRPr lang="fr-BE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451676" y="4874371"/>
              <a:ext cx="5902124" cy="336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600" b="1" err="1">
                  <a:solidFill>
                    <a:schemeClr val="tx1"/>
                  </a:solidFill>
                </a:rPr>
                <a:t>Stratégie</a:t>
              </a:r>
              <a:r>
                <a:rPr lang="en-GB" sz="1600" b="1">
                  <a:solidFill>
                    <a:schemeClr val="tx1"/>
                  </a:solidFill>
                </a:rPr>
                <a:t> de </a:t>
              </a:r>
              <a:r>
                <a:rPr lang="en-GB" sz="1600" b="1" err="1">
                  <a:solidFill>
                    <a:schemeClr val="tx1"/>
                  </a:solidFill>
                </a:rPr>
                <a:t>réponse</a:t>
              </a:r>
              <a:endParaRPr lang="fr-BE" sz="1600" b="1">
                <a:solidFill>
                  <a:schemeClr val="tx1"/>
                </a:solidFill>
              </a:endParaRPr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77" y="-5058852"/>
            <a:ext cx="5902124" cy="3642453"/>
          </a:xfrm>
          <a:prstGeom prst="rect">
            <a:avLst/>
          </a:prstGeom>
        </p:spPr>
      </p:pic>
      <p:sp>
        <p:nvSpPr>
          <p:cNvPr id="10" name="Rectangle à coins arrondis 9"/>
          <p:cNvSpPr/>
          <p:nvPr/>
        </p:nvSpPr>
        <p:spPr>
          <a:xfrm>
            <a:off x="6578884" y="3171334"/>
            <a:ext cx="649916" cy="1531276"/>
          </a:xfrm>
          <a:prstGeom prst="roundRect">
            <a:avLst>
              <a:gd name="adj" fmla="val 8006"/>
            </a:avLst>
          </a:prstGeom>
          <a:noFill/>
          <a:ln w="28575">
            <a:solidFill>
              <a:srgbClr val="FF9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0" name="Rectangle à coins arrondis 39"/>
          <p:cNvSpPr/>
          <p:nvPr/>
        </p:nvSpPr>
        <p:spPr>
          <a:xfrm>
            <a:off x="9784084" y="3312000"/>
            <a:ext cx="649916" cy="1410250"/>
          </a:xfrm>
          <a:prstGeom prst="roundRect">
            <a:avLst>
              <a:gd name="adj" fmla="val 8006"/>
            </a:avLst>
          </a:prstGeom>
          <a:noFill/>
          <a:ln w="28575">
            <a:solidFill>
              <a:srgbClr val="FF9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41" name="Groupe 40"/>
          <p:cNvGrpSpPr/>
          <p:nvPr/>
        </p:nvGrpSpPr>
        <p:grpSpPr>
          <a:xfrm>
            <a:off x="5451676" y="-1432829"/>
            <a:ext cx="5902124" cy="1318084"/>
            <a:chOff x="5451676" y="4874371"/>
            <a:chExt cx="5902124" cy="1318084"/>
          </a:xfrm>
          <a:solidFill>
            <a:schemeClr val="bg1"/>
          </a:solidFill>
        </p:grpSpPr>
        <p:sp>
          <p:nvSpPr>
            <p:cNvPr id="42" name="Rectangle 41"/>
            <p:cNvSpPr/>
            <p:nvPr/>
          </p:nvSpPr>
          <p:spPr>
            <a:xfrm>
              <a:off x="5451676" y="5206292"/>
              <a:ext cx="5902124" cy="98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400" dirty="0">
                  <a:solidFill>
                    <a:schemeClr val="tx1"/>
                  </a:solidFill>
                </a:rPr>
                <a:t>Les </a:t>
              </a:r>
              <a:r>
                <a:rPr lang="en-GB" sz="1400" b="1" dirty="0">
                  <a:solidFill>
                    <a:srgbClr val="B63679"/>
                  </a:solidFill>
                </a:rPr>
                <a:t>tests </a:t>
              </a:r>
              <a:r>
                <a:rPr lang="en-GB" sz="1400" b="1" dirty="0" err="1">
                  <a:solidFill>
                    <a:srgbClr val="B63679"/>
                  </a:solidFill>
                </a:rPr>
                <a:t>d’aptitude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sont</a:t>
              </a:r>
              <a:r>
                <a:rPr lang="en-GB" sz="1400" dirty="0">
                  <a:solidFill>
                    <a:schemeClr val="tx1"/>
                  </a:solidFill>
                </a:rPr>
                <a:t> plus </a:t>
              </a:r>
              <a:r>
                <a:rPr lang="en-GB" sz="1400" dirty="0" err="1">
                  <a:solidFill>
                    <a:schemeClr val="tx1"/>
                  </a:solidFill>
                </a:rPr>
                <a:t>difficiles</a:t>
              </a:r>
              <a:r>
                <a:rPr lang="en-GB" sz="1400" dirty="0">
                  <a:solidFill>
                    <a:schemeClr val="tx1"/>
                  </a:solidFill>
                </a:rPr>
                <a:t> (</a:t>
              </a:r>
              <a:r>
                <a:rPr lang="en-GB" sz="1400" dirty="0" err="1">
                  <a:solidFill>
                    <a:schemeClr val="tx1"/>
                  </a:solidFill>
                </a:rPr>
                <a:t>moyenne</a:t>
              </a:r>
              <a:r>
                <a:rPr lang="en-GB" sz="1400" dirty="0">
                  <a:solidFill>
                    <a:schemeClr val="tx1"/>
                  </a:solidFill>
                </a:rPr>
                <a:t> &lt;) et plus </a:t>
              </a:r>
              <a:r>
                <a:rPr lang="en-GB" sz="1400" dirty="0" err="1">
                  <a:solidFill>
                    <a:schemeClr val="tx1"/>
                  </a:solidFill>
                </a:rPr>
                <a:t>discriminatoires</a:t>
              </a:r>
              <a:r>
                <a:rPr lang="en-GB" sz="1400" dirty="0">
                  <a:solidFill>
                    <a:schemeClr val="tx1"/>
                  </a:solidFill>
                </a:rPr>
                <a:t> (delta &gt;) que les </a:t>
              </a:r>
              <a:r>
                <a:rPr lang="en-GB" sz="1400" b="1" dirty="0">
                  <a:solidFill>
                    <a:schemeClr val="tx1"/>
                  </a:solidFill>
                </a:rPr>
                <a:t>tests de </a:t>
              </a:r>
              <a:r>
                <a:rPr lang="en-GB" sz="1400" b="1" dirty="0" err="1">
                  <a:solidFill>
                    <a:schemeClr val="tx1"/>
                  </a:solidFill>
                </a:rPr>
                <a:t>jugement</a:t>
              </a:r>
              <a:r>
                <a:rPr lang="en-GB" sz="1400" b="1" dirty="0">
                  <a:solidFill>
                    <a:schemeClr val="tx1"/>
                  </a:solidFill>
                </a:rPr>
                <a:t> </a:t>
              </a:r>
              <a:r>
                <a:rPr lang="en-GB" sz="1400" b="1" dirty="0" err="1">
                  <a:solidFill>
                    <a:schemeClr val="tx1"/>
                  </a:solidFill>
                </a:rPr>
                <a:t>situationnel</a:t>
              </a:r>
              <a:r>
                <a:rPr lang="en-GB" sz="1400" b="1" dirty="0">
                  <a:solidFill>
                    <a:schemeClr val="tx1"/>
                  </a:solidFill>
                </a:rPr>
                <a:t> (TJS):</a:t>
              </a:r>
            </a:p>
            <a:p>
              <a:pPr marL="179388" indent="180975">
                <a:buFont typeface="Arial" panose="020B0604020202020204" pitchFamily="34" charset="0"/>
                <a:buChar char="•"/>
              </a:pPr>
              <a:r>
                <a:rPr lang="en-GB" sz="1400" i="1" dirty="0">
                  <a:solidFill>
                    <a:schemeClr val="tx1"/>
                  </a:solidFill>
                </a:rPr>
                <a:t>Delta de 2.63 points en Physique pour </a:t>
              </a:r>
              <a:r>
                <a:rPr lang="en-GB" sz="1400" i="1" dirty="0" err="1">
                  <a:solidFill>
                    <a:schemeClr val="tx1"/>
                  </a:solidFill>
                </a:rPr>
                <a:t>une</a:t>
              </a:r>
              <a:r>
                <a:rPr lang="en-GB" sz="1400" i="1" dirty="0">
                  <a:solidFill>
                    <a:schemeClr val="tx1"/>
                  </a:solidFill>
                </a:rPr>
                <a:t> </a:t>
              </a:r>
              <a:r>
                <a:rPr lang="en-GB" sz="1400" i="1" dirty="0" err="1">
                  <a:solidFill>
                    <a:schemeClr val="tx1"/>
                  </a:solidFill>
                </a:rPr>
                <a:t>moyenne</a:t>
              </a:r>
              <a:r>
                <a:rPr lang="en-GB" sz="1400" i="1" dirty="0">
                  <a:solidFill>
                    <a:schemeClr val="tx1"/>
                  </a:solidFill>
                </a:rPr>
                <a:t> de 7.64 (</a:t>
              </a:r>
              <a:r>
                <a:rPr lang="en-GB" sz="1400" i="1" dirty="0" err="1">
                  <a:solidFill>
                    <a:schemeClr val="tx1"/>
                  </a:solidFill>
                </a:rPr>
                <a:t>soit</a:t>
              </a:r>
              <a:r>
                <a:rPr lang="en-GB" sz="1400" i="1" dirty="0">
                  <a:solidFill>
                    <a:schemeClr val="tx1"/>
                  </a:solidFill>
                </a:rPr>
                <a:t> 34.43%)</a:t>
              </a:r>
            </a:p>
            <a:p>
              <a:pPr marL="179388" indent="180975">
                <a:buFont typeface="Arial" panose="020B0604020202020204" pitchFamily="34" charset="0"/>
                <a:buChar char="•"/>
              </a:pPr>
              <a:r>
                <a:rPr lang="en-GB" sz="1400" i="1" dirty="0" err="1">
                  <a:solidFill>
                    <a:schemeClr val="tx1"/>
                  </a:solidFill>
                </a:rPr>
                <a:t>Différence</a:t>
              </a:r>
              <a:r>
                <a:rPr lang="en-GB" sz="1400" i="1" dirty="0">
                  <a:solidFill>
                    <a:schemeClr val="tx1"/>
                  </a:solidFill>
                </a:rPr>
                <a:t> de 31.55% pour les tests </a:t>
              </a:r>
              <a:r>
                <a:rPr lang="en-GB" sz="1400" i="1" dirty="0" err="1">
                  <a:solidFill>
                    <a:schemeClr val="tx1"/>
                  </a:solidFill>
                </a:rPr>
                <a:t>d’aptitude</a:t>
              </a:r>
              <a:r>
                <a:rPr lang="en-GB" sz="1400" i="1" dirty="0">
                  <a:solidFill>
                    <a:schemeClr val="tx1"/>
                  </a:solidFill>
                </a:rPr>
                <a:t> </a:t>
              </a:r>
              <a:r>
                <a:rPr lang="en-GB" sz="1400" i="1" dirty="0" err="1">
                  <a:solidFill>
                    <a:schemeClr val="tx1"/>
                  </a:solidFill>
                </a:rPr>
                <a:t>contre</a:t>
              </a:r>
              <a:r>
                <a:rPr lang="en-GB" sz="1400" i="1" dirty="0">
                  <a:solidFill>
                    <a:schemeClr val="tx1"/>
                  </a:solidFill>
                </a:rPr>
                <a:t> 11.9% pour les TJS</a:t>
              </a:r>
            </a:p>
            <a:p>
              <a:endParaRPr lang="fr-BE" sz="1400" b="1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451676" y="4874371"/>
              <a:ext cx="5902124" cy="336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600" b="1" dirty="0" err="1">
                  <a:solidFill>
                    <a:schemeClr val="tx1"/>
                  </a:solidFill>
                </a:rPr>
                <a:t>Différence</a:t>
              </a:r>
              <a:r>
                <a:rPr lang="en-GB" sz="1600" b="1" dirty="0">
                  <a:solidFill>
                    <a:schemeClr val="tx1"/>
                  </a:solidFill>
                </a:rPr>
                <a:t> de score en </a:t>
              </a:r>
              <a:r>
                <a:rPr lang="en-GB" sz="1600" b="1" dirty="0" err="1">
                  <a:solidFill>
                    <a:schemeClr val="tx1"/>
                  </a:solidFill>
                </a:rPr>
                <a:t>fonction</a:t>
              </a:r>
              <a:r>
                <a:rPr lang="en-GB" sz="1600" b="1" dirty="0">
                  <a:solidFill>
                    <a:schemeClr val="tx1"/>
                  </a:solidFill>
                </a:rPr>
                <a:t> de la </a:t>
              </a:r>
              <a:r>
                <a:rPr lang="en-GB" sz="1600" b="1" dirty="0" err="1">
                  <a:solidFill>
                    <a:schemeClr val="tx1"/>
                  </a:solidFill>
                </a:rPr>
                <a:t>moyenne</a:t>
              </a:r>
              <a:endParaRPr lang="fr-BE" sz="1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4613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77" y="1284840"/>
            <a:ext cx="5902124" cy="3642453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5150734" y="1284840"/>
            <a:ext cx="115747" cy="479186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ectangle à coins arrondis 14"/>
          <p:cNvSpPr/>
          <p:nvPr/>
        </p:nvSpPr>
        <p:spPr>
          <a:xfrm>
            <a:off x="5172607" y="3140774"/>
            <a:ext cx="72000" cy="1080000"/>
          </a:xfrm>
          <a:prstGeom prst="roundRect">
            <a:avLst>
              <a:gd name="adj" fmla="val 50000"/>
            </a:avLst>
          </a:prstGeom>
          <a:solidFill>
            <a:srgbClr val="005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b="1"/>
          </a:p>
        </p:txBody>
      </p:sp>
      <p:sp>
        <p:nvSpPr>
          <p:cNvPr id="16" name="Ellipse 15"/>
          <p:cNvSpPr/>
          <p:nvPr/>
        </p:nvSpPr>
        <p:spPr>
          <a:xfrm>
            <a:off x="5028607" y="3500774"/>
            <a:ext cx="360000" cy="36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5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b="1"/>
          </a:p>
        </p:txBody>
      </p:sp>
      <p:pic>
        <p:nvPicPr>
          <p:cNvPr id="17" name="Picture 4" descr="Info Icon 414634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4" t="3231" r="10021" b="16913"/>
          <a:stretch/>
        </p:blipFill>
        <p:spPr bwMode="auto">
          <a:xfrm>
            <a:off x="5029780" y="3499592"/>
            <a:ext cx="358827" cy="36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PARTIE 3 | </a:t>
            </a:r>
            <a:r>
              <a:rPr lang="en-GB" err="1"/>
              <a:t>Étude</a:t>
            </a:r>
            <a:r>
              <a:rPr lang="en-GB"/>
              <a:t> de </a:t>
            </a:r>
            <a:r>
              <a:rPr lang="en-GB" err="1"/>
              <a:t>cas</a:t>
            </a:r>
            <a:endParaRPr lang="en-GB"/>
          </a:p>
          <a:p>
            <a:endParaRPr lang="en-GB" sz="105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3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800" b="0">
                <a:solidFill>
                  <a:srgbClr val="00539A"/>
                </a:solidFill>
              </a:rPr>
              <a:t>Impact direct</a:t>
            </a:r>
            <a:r>
              <a:rPr lang="fr-BE" sz="2800" b="0"/>
              <a:t> | Les taux de réussite changent drastiquement en fonction de l’ISE, principalement à cause des tests d’aptitude</a:t>
            </a:r>
            <a:endParaRPr lang="fr-BE" sz="2800"/>
          </a:p>
        </p:txBody>
      </p:sp>
      <p:sp>
        <p:nvSpPr>
          <p:cNvPr id="8" name="Ellipse 7"/>
          <p:cNvSpPr/>
          <p:nvPr/>
        </p:nvSpPr>
        <p:spPr>
          <a:xfrm>
            <a:off x="6024000" y="6635350"/>
            <a:ext cx="144000" cy="144000"/>
          </a:xfrm>
          <a:prstGeom prst="ellipse">
            <a:avLst/>
          </a:prstGeom>
          <a:solidFill>
            <a:srgbClr val="00539A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AutoShape 2" descr="http://127.0.0.1:60650/chunk_output/s/14A1FA89/czmrev0erczf5/000010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grpSp>
        <p:nvGrpSpPr>
          <p:cNvPr id="18" name="Groupe 17"/>
          <p:cNvGrpSpPr/>
          <p:nvPr/>
        </p:nvGrpSpPr>
        <p:grpSpPr>
          <a:xfrm>
            <a:off x="5451676" y="4874371"/>
            <a:ext cx="5902124" cy="1318084"/>
            <a:chOff x="5451676" y="4874371"/>
            <a:chExt cx="5902124" cy="1318084"/>
          </a:xfrm>
          <a:solidFill>
            <a:schemeClr val="bg1"/>
          </a:solidFill>
        </p:grpSpPr>
        <p:sp>
          <p:nvSpPr>
            <p:cNvPr id="19" name="Rectangle 18"/>
            <p:cNvSpPr/>
            <p:nvPr/>
          </p:nvSpPr>
          <p:spPr>
            <a:xfrm>
              <a:off x="5451676" y="5206292"/>
              <a:ext cx="5902124" cy="98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400" dirty="0">
                  <a:solidFill>
                    <a:schemeClr val="tx1"/>
                  </a:solidFill>
                </a:rPr>
                <a:t>Les </a:t>
              </a:r>
              <a:r>
                <a:rPr lang="en-GB" sz="1400" b="1" dirty="0">
                  <a:solidFill>
                    <a:srgbClr val="B63679"/>
                  </a:solidFill>
                </a:rPr>
                <a:t>tests </a:t>
              </a:r>
              <a:r>
                <a:rPr lang="en-GB" sz="1400" b="1" dirty="0" err="1">
                  <a:solidFill>
                    <a:srgbClr val="B63679"/>
                  </a:solidFill>
                </a:rPr>
                <a:t>d’aptitude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sont</a:t>
              </a:r>
              <a:r>
                <a:rPr lang="en-GB" sz="1400" dirty="0">
                  <a:solidFill>
                    <a:schemeClr val="tx1"/>
                  </a:solidFill>
                </a:rPr>
                <a:t> plus </a:t>
              </a:r>
              <a:r>
                <a:rPr lang="en-GB" sz="1400" dirty="0" err="1">
                  <a:solidFill>
                    <a:schemeClr val="tx1"/>
                  </a:solidFill>
                </a:rPr>
                <a:t>difficiles</a:t>
              </a:r>
              <a:r>
                <a:rPr lang="en-GB" sz="1400" dirty="0">
                  <a:solidFill>
                    <a:schemeClr val="tx1"/>
                  </a:solidFill>
                </a:rPr>
                <a:t> (</a:t>
              </a:r>
              <a:r>
                <a:rPr lang="en-GB" sz="1400" dirty="0" err="1">
                  <a:solidFill>
                    <a:schemeClr val="tx1"/>
                  </a:solidFill>
                </a:rPr>
                <a:t>moyenne</a:t>
              </a:r>
              <a:r>
                <a:rPr lang="en-GB" sz="1400" dirty="0">
                  <a:solidFill>
                    <a:schemeClr val="tx1"/>
                  </a:solidFill>
                </a:rPr>
                <a:t> &lt;) et plus </a:t>
              </a:r>
              <a:r>
                <a:rPr lang="en-GB" sz="1400" dirty="0" err="1">
                  <a:solidFill>
                    <a:schemeClr val="tx1"/>
                  </a:solidFill>
                </a:rPr>
                <a:t>discriminatoires</a:t>
              </a:r>
              <a:r>
                <a:rPr lang="en-GB" sz="1400" dirty="0">
                  <a:solidFill>
                    <a:schemeClr val="tx1"/>
                  </a:solidFill>
                </a:rPr>
                <a:t> (delta &gt;) que les </a:t>
              </a:r>
              <a:r>
                <a:rPr lang="en-GB" sz="1400" b="1" dirty="0">
                  <a:solidFill>
                    <a:schemeClr val="tx1"/>
                  </a:solidFill>
                </a:rPr>
                <a:t>tests de </a:t>
              </a:r>
              <a:r>
                <a:rPr lang="en-GB" sz="1400" b="1" dirty="0" err="1">
                  <a:solidFill>
                    <a:schemeClr val="tx1"/>
                  </a:solidFill>
                </a:rPr>
                <a:t>jugement</a:t>
              </a:r>
              <a:r>
                <a:rPr lang="en-GB" sz="1400" b="1" dirty="0">
                  <a:solidFill>
                    <a:schemeClr val="tx1"/>
                  </a:solidFill>
                </a:rPr>
                <a:t> </a:t>
              </a:r>
              <a:r>
                <a:rPr lang="en-GB" sz="1400" b="1" dirty="0" err="1">
                  <a:solidFill>
                    <a:schemeClr val="tx1"/>
                  </a:solidFill>
                </a:rPr>
                <a:t>situationnel</a:t>
              </a:r>
              <a:r>
                <a:rPr lang="en-GB" sz="1400" b="1" dirty="0">
                  <a:solidFill>
                    <a:schemeClr val="tx1"/>
                  </a:solidFill>
                </a:rPr>
                <a:t> (TJS):</a:t>
              </a:r>
            </a:p>
            <a:p>
              <a:pPr marL="179388" indent="180975">
                <a:buFont typeface="Arial" panose="020B0604020202020204" pitchFamily="34" charset="0"/>
                <a:buChar char="•"/>
              </a:pPr>
              <a:r>
                <a:rPr lang="en-GB" sz="1400" i="1" dirty="0">
                  <a:solidFill>
                    <a:schemeClr val="tx1"/>
                  </a:solidFill>
                </a:rPr>
                <a:t>Delta de 2.63 points en Physique pour </a:t>
              </a:r>
              <a:r>
                <a:rPr lang="en-GB" sz="1400" i="1" dirty="0" err="1">
                  <a:solidFill>
                    <a:schemeClr val="tx1"/>
                  </a:solidFill>
                </a:rPr>
                <a:t>une</a:t>
              </a:r>
              <a:r>
                <a:rPr lang="en-GB" sz="1400" i="1" dirty="0">
                  <a:solidFill>
                    <a:schemeClr val="tx1"/>
                  </a:solidFill>
                </a:rPr>
                <a:t> </a:t>
              </a:r>
              <a:r>
                <a:rPr lang="en-GB" sz="1400" i="1" dirty="0" err="1">
                  <a:solidFill>
                    <a:schemeClr val="tx1"/>
                  </a:solidFill>
                </a:rPr>
                <a:t>moyenne</a:t>
              </a:r>
              <a:r>
                <a:rPr lang="en-GB" sz="1400" i="1" dirty="0">
                  <a:solidFill>
                    <a:schemeClr val="tx1"/>
                  </a:solidFill>
                </a:rPr>
                <a:t> de 7.64 (</a:t>
              </a:r>
              <a:r>
                <a:rPr lang="en-GB" sz="1400" i="1" dirty="0" err="1">
                  <a:solidFill>
                    <a:schemeClr val="tx1"/>
                  </a:solidFill>
                </a:rPr>
                <a:t>soit</a:t>
              </a:r>
              <a:r>
                <a:rPr lang="en-GB" sz="1400" i="1" dirty="0">
                  <a:solidFill>
                    <a:schemeClr val="tx1"/>
                  </a:solidFill>
                </a:rPr>
                <a:t> 34.43%)</a:t>
              </a:r>
            </a:p>
            <a:p>
              <a:pPr marL="179388" indent="180975">
                <a:buFont typeface="Arial" panose="020B0604020202020204" pitchFamily="34" charset="0"/>
                <a:buChar char="•"/>
              </a:pPr>
              <a:r>
                <a:rPr lang="en-GB" sz="1400" i="1" dirty="0" err="1">
                  <a:solidFill>
                    <a:schemeClr val="tx1"/>
                  </a:solidFill>
                </a:rPr>
                <a:t>Différence</a:t>
              </a:r>
              <a:r>
                <a:rPr lang="en-GB" sz="1400" i="1" dirty="0">
                  <a:solidFill>
                    <a:schemeClr val="tx1"/>
                  </a:solidFill>
                </a:rPr>
                <a:t> de 31.55% pour les tests </a:t>
              </a:r>
              <a:r>
                <a:rPr lang="en-GB" sz="1400" i="1" dirty="0" err="1">
                  <a:solidFill>
                    <a:schemeClr val="tx1"/>
                  </a:solidFill>
                </a:rPr>
                <a:t>d’aptitude</a:t>
              </a:r>
              <a:r>
                <a:rPr lang="en-GB" sz="1400" i="1" dirty="0">
                  <a:solidFill>
                    <a:schemeClr val="tx1"/>
                  </a:solidFill>
                </a:rPr>
                <a:t> </a:t>
              </a:r>
              <a:r>
                <a:rPr lang="en-GB" sz="1400" i="1" dirty="0" err="1">
                  <a:solidFill>
                    <a:schemeClr val="tx1"/>
                  </a:solidFill>
                </a:rPr>
                <a:t>contre</a:t>
              </a:r>
              <a:r>
                <a:rPr lang="en-GB" sz="1400" i="1" dirty="0">
                  <a:solidFill>
                    <a:schemeClr val="tx1"/>
                  </a:solidFill>
                </a:rPr>
                <a:t> 11.9% pour les TJS</a:t>
              </a:r>
            </a:p>
            <a:p>
              <a:endParaRPr lang="fr-BE" sz="1400" b="1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451676" y="4874371"/>
              <a:ext cx="5902124" cy="336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600" b="1" dirty="0" err="1">
                  <a:solidFill>
                    <a:schemeClr val="tx1"/>
                  </a:solidFill>
                </a:rPr>
                <a:t>Différence</a:t>
              </a:r>
              <a:r>
                <a:rPr lang="en-GB" sz="1600" b="1" dirty="0">
                  <a:solidFill>
                    <a:schemeClr val="tx1"/>
                  </a:solidFill>
                </a:rPr>
                <a:t> de score en </a:t>
              </a:r>
              <a:r>
                <a:rPr lang="en-GB" sz="1600" b="1" dirty="0" err="1">
                  <a:solidFill>
                    <a:schemeClr val="tx1"/>
                  </a:solidFill>
                </a:rPr>
                <a:t>fonction</a:t>
              </a:r>
              <a:r>
                <a:rPr lang="en-GB" sz="1600" b="1" dirty="0">
                  <a:solidFill>
                    <a:schemeClr val="tx1"/>
                  </a:solidFill>
                </a:rPr>
                <a:t> de la </a:t>
              </a:r>
              <a:r>
                <a:rPr lang="en-GB" sz="1600" b="1" dirty="0" err="1">
                  <a:solidFill>
                    <a:schemeClr val="tx1"/>
                  </a:solidFill>
                </a:rPr>
                <a:t>moyenne</a:t>
              </a:r>
              <a:endParaRPr lang="fr-BE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1"/>
          <a:stretch/>
        </p:blipFill>
        <p:spPr>
          <a:xfrm>
            <a:off x="838200" y="1284840"/>
            <a:ext cx="3000131" cy="3668574"/>
          </a:xfrm>
          <a:prstGeom prst="rect">
            <a:avLst/>
          </a:prstGeom>
        </p:spPr>
      </p:pic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407728"/>
              </p:ext>
            </p:extLst>
          </p:nvPr>
        </p:nvGraphicFramePr>
        <p:xfrm>
          <a:off x="3901400" y="1284842"/>
          <a:ext cx="1095672" cy="32122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7836">
                  <a:extLst>
                    <a:ext uri="{9D8B030D-6E8A-4147-A177-3AD203B41FA5}">
                      <a16:colId xmlns:a16="http://schemas.microsoft.com/office/drawing/2014/main" val="132949318"/>
                    </a:ext>
                  </a:extLst>
                </a:gridCol>
                <a:gridCol w="547836">
                  <a:extLst>
                    <a:ext uri="{9D8B030D-6E8A-4147-A177-3AD203B41FA5}">
                      <a16:colId xmlns:a16="http://schemas.microsoft.com/office/drawing/2014/main" val="1704830508"/>
                    </a:ext>
                  </a:extLst>
                </a:gridCol>
              </a:tblGrid>
              <a:tr h="48242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err="1">
                          <a:effectLst/>
                        </a:rPr>
                        <a:t>Taux</a:t>
                      </a:r>
                      <a:r>
                        <a:rPr lang="en-GB" sz="1200" b="1" u="none" strike="noStrike">
                          <a:effectLst/>
                        </a:rPr>
                        <a:t> de </a:t>
                      </a:r>
                    </a:p>
                    <a:p>
                      <a:pPr algn="l" fontAlgn="b"/>
                      <a:r>
                        <a:rPr lang="en-GB" sz="1200" b="1" u="none" strike="noStrike" err="1">
                          <a:effectLst/>
                        </a:rPr>
                        <a:t>réussite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err="1">
                          <a:effectLst/>
                        </a:rPr>
                        <a:t>Taux</a:t>
                      </a:r>
                      <a:r>
                        <a:rPr lang="en-GB" sz="1200" b="1" u="none" strike="noStrike">
                          <a:effectLst/>
                        </a:rPr>
                        <a:t> </a:t>
                      </a:r>
                      <a:r>
                        <a:rPr lang="en-GB" sz="1200" b="1" u="none" strike="noStrike" err="1">
                          <a:effectLst/>
                        </a:rPr>
                        <a:t>indexé</a:t>
                      </a:r>
                      <a:r>
                        <a:rPr lang="en-GB" sz="1200" b="1" u="none" strike="noStrike">
                          <a:effectLst/>
                        </a:rPr>
                        <a:t> 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500518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>
                          <a:solidFill>
                            <a:srgbClr val="00539A"/>
                          </a:solidFill>
                          <a:effectLst/>
                        </a:rPr>
                        <a:t>10,9%</a:t>
                      </a:r>
                      <a:endParaRPr lang="en-GB" sz="1200" b="1" i="0" u="none" strike="noStrike">
                        <a:solidFill>
                          <a:srgbClr val="00539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1,00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069862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14,4%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1,32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47254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18,5%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1,70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8720103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21,1%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1,94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291659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22,3%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2,05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852420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22,3%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2,05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157721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24,6%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2,26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2415051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24,3%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2,23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97766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28,5%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2,61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0024875"/>
                  </a:ext>
                </a:extLst>
              </a:tr>
              <a:tr h="268439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>
                          <a:solidFill>
                            <a:srgbClr val="00539A"/>
                          </a:solidFill>
                          <a:effectLst/>
                        </a:rPr>
                        <a:t>31,2%</a:t>
                      </a:r>
                      <a:endParaRPr lang="en-GB" sz="1200" b="1" i="0" u="none" strike="noStrike">
                        <a:solidFill>
                          <a:srgbClr val="00539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>
                          <a:solidFill>
                            <a:srgbClr val="00539A"/>
                          </a:solidFill>
                          <a:effectLst/>
                        </a:rPr>
                        <a:t>2,86</a:t>
                      </a:r>
                      <a:endParaRPr lang="en-GB" sz="1200" b="1" i="0" u="none" strike="noStrike">
                        <a:solidFill>
                          <a:srgbClr val="00539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494670"/>
                  </a:ext>
                </a:extLst>
              </a:tr>
              <a:tr h="24613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>
                          <a:effectLst/>
                        </a:rPr>
                        <a:t>19,9%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>
                          <a:effectLst/>
                        </a:rPr>
                        <a:t>1,83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1210192"/>
                  </a:ext>
                </a:extLst>
              </a:tr>
            </a:tbl>
          </a:graphicData>
        </a:graphic>
      </p:graphicFrame>
      <p:sp>
        <p:nvSpPr>
          <p:cNvPr id="23" name="Rectangle à coins arrondis 22"/>
          <p:cNvSpPr/>
          <p:nvPr/>
        </p:nvSpPr>
        <p:spPr>
          <a:xfrm>
            <a:off x="3849455" y="4279692"/>
            <a:ext cx="954893" cy="442558"/>
          </a:xfrm>
          <a:prstGeom prst="roundRect">
            <a:avLst/>
          </a:prstGeom>
          <a:noFill/>
          <a:ln>
            <a:solidFill>
              <a:srgbClr val="005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BE" sz="1200">
                <a:solidFill>
                  <a:srgbClr val="00539A"/>
                </a:solidFill>
              </a:rPr>
              <a:t>moyenne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8200" y="4874372"/>
            <a:ext cx="4158872" cy="131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Les 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élèves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 les plus 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défavorisés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osent-ils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répondre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 à 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moins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 de 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>
                <a:solidFill>
                  <a:srgbClr val="00539A"/>
                </a:solidFill>
              </a:rPr>
              <a:t>Y-a-t-</a:t>
            </a:r>
            <a:r>
              <a:rPr lang="en-GB" sz="1400" b="1" err="1">
                <a:solidFill>
                  <a:srgbClr val="00539A"/>
                </a:solidFill>
              </a:rPr>
              <a:t>il</a:t>
            </a:r>
            <a:r>
              <a:rPr lang="en-GB" sz="1400" b="1">
                <a:solidFill>
                  <a:srgbClr val="00539A"/>
                </a:solidFill>
              </a:rPr>
              <a:t> des </a:t>
            </a:r>
            <a:r>
              <a:rPr lang="en-GB" sz="1400" b="1" err="1">
                <a:solidFill>
                  <a:srgbClr val="00539A"/>
                </a:solidFill>
              </a:rPr>
              <a:t>matières</a:t>
            </a:r>
            <a:r>
              <a:rPr lang="en-GB" sz="1400" b="1">
                <a:solidFill>
                  <a:srgbClr val="00539A"/>
                </a:solidFill>
              </a:rPr>
              <a:t> plus </a:t>
            </a:r>
            <a:r>
              <a:rPr lang="en-GB" sz="1400" b="1" err="1">
                <a:solidFill>
                  <a:srgbClr val="00539A"/>
                </a:solidFill>
              </a:rPr>
              <a:t>discriminantes</a:t>
            </a:r>
            <a:r>
              <a:rPr lang="en-GB" sz="1400" b="1">
                <a:solidFill>
                  <a:srgbClr val="00539A"/>
                </a:solidFill>
              </a:rPr>
              <a:t> que les </a:t>
            </a:r>
            <a:r>
              <a:rPr lang="en-GB" sz="1400" b="1" err="1">
                <a:solidFill>
                  <a:srgbClr val="00539A"/>
                </a:solidFill>
              </a:rPr>
              <a:t>autres</a:t>
            </a:r>
            <a:r>
              <a:rPr lang="en-GB" sz="1400" b="1">
                <a:solidFill>
                  <a:srgbClr val="00539A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Quelle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est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l’importance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 de 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ces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matières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sz="1400" b="1" err="1">
                <a:solidFill>
                  <a:schemeClr val="bg1">
                    <a:lumMod val="85000"/>
                  </a:schemeClr>
                </a:solidFill>
              </a:rPr>
              <a:t>discriminantes</a:t>
            </a:r>
            <a:r>
              <a:rPr lang="en-GB" sz="1400" b="1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endParaRPr lang="en-GB" sz="1400" b="1">
              <a:solidFill>
                <a:schemeClr val="tx1"/>
              </a:solidFill>
            </a:endParaRPr>
          </a:p>
          <a:p>
            <a:endParaRPr lang="fr-BE" sz="1400" b="1">
              <a:solidFill>
                <a:schemeClr val="tx1"/>
              </a:solidFill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77" y="-5006718"/>
            <a:ext cx="5902124" cy="3642453"/>
          </a:xfrm>
          <a:prstGeom prst="rect">
            <a:avLst/>
          </a:prstGeom>
        </p:spPr>
      </p:pic>
      <p:pic>
        <p:nvPicPr>
          <p:cNvPr id="53" name="Espace réservé du contenu 11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76" y="7304040"/>
            <a:ext cx="5902124" cy="3642453"/>
          </a:xfrm>
        </p:spPr>
      </p:pic>
      <p:grpSp>
        <p:nvGrpSpPr>
          <p:cNvPr id="54" name="Groupe 53"/>
          <p:cNvGrpSpPr/>
          <p:nvPr/>
        </p:nvGrpSpPr>
        <p:grpSpPr>
          <a:xfrm>
            <a:off x="5451676" y="10893571"/>
            <a:ext cx="5902124" cy="1318085"/>
            <a:chOff x="5451676" y="4874371"/>
            <a:chExt cx="5902124" cy="1318085"/>
          </a:xfrm>
          <a:solidFill>
            <a:schemeClr val="bg1"/>
          </a:solidFill>
        </p:grpSpPr>
        <p:sp>
          <p:nvSpPr>
            <p:cNvPr id="55" name="Rectangle 54"/>
            <p:cNvSpPr/>
            <p:nvPr/>
          </p:nvSpPr>
          <p:spPr>
            <a:xfrm>
              <a:off x="5451676" y="5206292"/>
              <a:ext cx="5902124" cy="986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400" dirty="0">
                  <a:solidFill>
                    <a:schemeClr val="tx1"/>
                  </a:solidFill>
                </a:rPr>
                <a:t>La </a:t>
              </a:r>
              <a:r>
                <a:rPr lang="en-GB" sz="1400" dirty="0" err="1">
                  <a:solidFill>
                    <a:schemeClr val="tx1"/>
                  </a:solidFill>
                </a:rPr>
                <a:t>différence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dans</a:t>
              </a:r>
              <a:r>
                <a:rPr lang="en-GB" sz="1400" dirty="0">
                  <a:solidFill>
                    <a:schemeClr val="tx1"/>
                  </a:solidFill>
                </a:rPr>
                <a:t> les </a:t>
              </a:r>
              <a:r>
                <a:rPr lang="en-GB" sz="1400" dirty="0" err="1">
                  <a:solidFill>
                    <a:schemeClr val="tx1"/>
                  </a:solidFill>
                </a:rPr>
                <a:t>taux</a:t>
              </a:r>
              <a:r>
                <a:rPr lang="en-GB" sz="1400" dirty="0">
                  <a:solidFill>
                    <a:schemeClr val="tx1"/>
                  </a:solidFill>
                </a:rPr>
                <a:t> de </a:t>
              </a:r>
              <a:r>
                <a:rPr lang="en-GB" sz="1400" dirty="0" err="1">
                  <a:solidFill>
                    <a:schemeClr val="tx1"/>
                  </a:solidFill>
                </a:rPr>
                <a:t>réussite</a:t>
              </a:r>
              <a:r>
                <a:rPr lang="en-GB" sz="1400" dirty="0">
                  <a:solidFill>
                    <a:schemeClr val="tx1"/>
                  </a:solidFill>
                </a:rPr>
                <a:t> entre le premier et le </a:t>
              </a:r>
              <a:r>
                <a:rPr lang="en-GB" sz="1400" dirty="0" err="1">
                  <a:solidFill>
                    <a:schemeClr val="tx1"/>
                  </a:solidFill>
                </a:rPr>
                <a:t>dernier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décile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d’ISE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peut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s’expliquer</a:t>
              </a:r>
              <a:r>
                <a:rPr lang="en-GB" sz="1400" dirty="0">
                  <a:solidFill>
                    <a:schemeClr val="tx1"/>
                  </a:solidFill>
                </a:rPr>
                <a:t> par plus de </a:t>
              </a:r>
              <a:r>
                <a:rPr lang="en-GB" sz="1400" b="1" dirty="0" err="1">
                  <a:solidFill>
                    <a:srgbClr val="FF9E1B"/>
                  </a:solidFill>
                </a:rPr>
                <a:t>réponses</a:t>
              </a:r>
              <a:r>
                <a:rPr lang="en-GB" sz="1400" b="1" dirty="0">
                  <a:solidFill>
                    <a:srgbClr val="00539A"/>
                  </a:solidFill>
                </a:rPr>
                <a:t> </a:t>
              </a:r>
              <a:r>
                <a:rPr lang="en-GB" sz="1400" b="1" dirty="0" err="1">
                  <a:solidFill>
                    <a:srgbClr val="FF9E1B"/>
                  </a:solidFill>
                </a:rPr>
                <a:t>fausses</a:t>
              </a:r>
              <a:r>
                <a:rPr lang="en-GB" sz="1400" b="1" dirty="0">
                  <a:solidFill>
                    <a:srgbClr val="00539A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</a:rPr>
                <a:t>et pas par </a:t>
              </a:r>
              <a:r>
                <a:rPr lang="en-GB" sz="1400" dirty="0" err="1">
                  <a:solidFill>
                    <a:schemeClr val="tx1"/>
                  </a:solidFill>
                </a:rPr>
                <a:t>une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stratégie</a:t>
              </a:r>
              <a:r>
                <a:rPr lang="en-GB" sz="1400" dirty="0">
                  <a:solidFill>
                    <a:schemeClr val="tx1"/>
                  </a:solidFill>
                </a:rPr>
                <a:t> de </a:t>
              </a:r>
              <a:r>
                <a:rPr lang="en-GB" sz="1400" dirty="0" err="1">
                  <a:solidFill>
                    <a:schemeClr val="tx1"/>
                  </a:solidFill>
                </a:rPr>
                <a:t>réponse</a:t>
              </a:r>
              <a:r>
                <a:rPr lang="en-GB" sz="1400" dirty="0">
                  <a:solidFill>
                    <a:schemeClr val="tx1"/>
                  </a:solidFill>
                </a:rPr>
                <a:t> </a:t>
              </a:r>
              <a:r>
                <a:rPr lang="en-GB" sz="1400" dirty="0" err="1" smtClean="0">
                  <a:solidFill>
                    <a:schemeClr val="tx1"/>
                  </a:solidFill>
                </a:rPr>
                <a:t>différente</a:t>
              </a:r>
              <a:endParaRPr lang="en-GB" sz="1400" dirty="0">
                <a:solidFill>
                  <a:schemeClr val="tx1"/>
                </a:solidFill>
              </a:endParaRPr>
            </a:p>
            <a:p>
              <a:r>
                <a:rPr lang="en-GB" sz="1400" dirty="0">
                  <a:solidFill>
                    <a:schemeClr val="tx1"/>
                  </a:solidFill>
                </a:rPr>
                <a:t>On observe par </a:t>
              </a:r>
              <a:r>
                <a:rPr lang="en-GB" sz="1400" dirty="0" err="1">
                  <a:solidFill>
                    <a:schemeClr val="tx1"/>
                  </a:solidFill>
                </a:rPr>
                <a:t>contre</a:t>
              </a:r>
              <a:r>
                <a:rPr lang="en-GB" sz="1400" dirty="0">
                  <a:solidFill>
                    <a:schemeClr val="tx1"/>
                  </a:solidFill>
                </a:rPr>
                <a:t> un </a:t>
              </a:r>
              <a:r>
                <a:rPr lang="en-GB" sz="1400" b="1" dirty="0" err="1">
                  <a:solidFill>
                    <a:srgbClr val="FF9E1B"/>
                  </a:solidFill>
                </a:rPr>
                <a:t>biais</a:t>
              </a:r>
              <a:r>
                <a:rPr lang="en-GB" sz="1400" b="1" dirty="0">
                  <a:solidFill>
                    <a:srgbClr val="FF9E1B"/>
                  </a:solidFill>
                </a:rPr>
                <a:t> de genre</a:t>
              </a:r>
              <a:r>
                <a:rPr lang="en-GB" sz="1400" b="1" dirty="0">
                  <a:solidFill>
                    <a:srgbClr val="00539A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dans</a:t>
              </a:r>
              <a:r>
                <a:rPr lang="en-GB" sz="1400" dirty="0">
                  <a:solidFill>
                    <a:schemeClr val="tx1"/>
                  </a:solidFill>
                </a:rPr>
                <a:t> les </a:t>
              </a:r>
              <a:r>
                <a:rPr lang="en-GB" sz="1400" dirty="0" err="1">
                  <a:solidFill>
                    <a:schemeClr val="tx1"/>
                  </a:solidFill>
                </a:rPr>
                <a:t>stratégies</a:t>
              </a:r>
              <a:r>
                <a:rPr lang="en-GB" sz="1400" dirty="0">
                  <a:solidFill>
                    <a:schemeClr val="tx1"/>
                  </a:solidFill>
                </a:rPr>
                <a:t> de </a:t>
              </a:r>
              <a:r>
                <a:rPr lang="en-GB" sz="1400" dirty="0" err="1">
                  <a:solidFill>
                    <a:schemeClr val="tx1"/>
                  </a:solidFill>
                </a:rPr>
                <a:t>réponse</a:t>
              </a:r>
              <a:endParaRPr lang="fr-BE" sz="1400" dirty="0">
                <a:solidFill>
                  <a:schemeClr val="tx1"/>
                </a:solidFill>
              </a:endParaRPr>
            </a:p>
            <a:p>
              <a:endParaRPr lang="fr-BE" sz="14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451676" y="4874371"/>
              <a:ext cx="5902124" cy="336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600" b="1" err="1">
                  <a:solidFill>
                    <a:schemeClr val="tx1"/>
                  </a:solidFill>
                </a:rPr>
                <a:t>Stratégie</a:t>
              </a:r>
              <a:r>
                <a:rPr lang="en-GB" sz="1600" b="1">
                  <a:solidFill>
                    <a:schemeClr val="tx1"/>
                  </a:solidFill>
                </a:rPr>
                <a:t> de </a:t>
              </a:r>
              <a:r>
                <a:rPr lang="en-GB" sz="1600" b="1" err="1">
                  <a:solidFill>
                    <a:schemeClr val="tx1"/>
                  </a:solidFill>
                </a:rPr>
                <a:t>réponse</a:t>
              </a:r>
              <a:endParaRPr lang="fr-BE" sz="1600" b="1">
                <a:solidFill>
                  <a:schemeClr val="tx1"/>
                </a:solidFill>
              </a:endParaRPr>
            </a:p>
          </p:txBody>
        </p:sp>
      </p:grpSp>
      <p:sp>
        <p:nvSpPr>
          <p:cNvPr id="57" name="Rectangle à coins arrondis 56"/>
          <p:cNvSpPr/>
          <p:nvPr/>
        </p:nvSpPr>
        <p:spPr>
          <a:xfrm>
            <a:off x="6578884" y="9190534"/>
            <a:ext cx="649916" cy="1531276"/>
          </a:xfrm>
          <a:prstGeom prst="roundRect">
            <a:avLst>
              <a:gd name="adj" fmla="val 8006"/>
            </a:avLst>
          </a:prstGeom>
          <a:noFill/>
          <a:ln w="28575">
            <a:solidFill>
              <a:srgbClr val="FF9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8" name="Rectangle à coins arrondis 57"/>
          <p:cNvSpPr/>
          <p:nvPr/>
        </p:nvSpPr>
        <p:spPr>
          <a:xfrm>
            <a:off x="9784084" y="9331200"/>
            <a:ext cx="649916" cy="1410250"/>
          </a:xfrm>
          <a:prstGeom prst="roundRect">
            <a:avLst>
              <a:gd name="adj" fmla="val 8006"/>
            </a:avLst>
          </a:prstGeom>
          <a:noFill/>
          <a:ln w="28575">
            <a:solidFill>
              <a:srgbClr val="FF9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62" name="Groupe 61"/>
          <p:cNvGrpSpPr/>
          <p:nvPr/>
        </p:nvGrpSpPr>
        <p:grpSpPr>
          <a:xfrm>
            <a:off x="5451676" y="-1357440"/>
            <a:ext cx="5902124" cy="1318084"/>
            <a:chOff x="5451676" y="4874371"/>
            <a:chExt cx="5902124" cy="1318084"/>
          </a:xfrm>
          <a:solidFill>
            <a:schemeClr val="bg1"/>
          </a:solidFill>
        </p:grpSpPr>
        <p:sp>
          <p:nvSpPr>
            <p:cNvPr id="63" name="Rectangle 62"/>
            <p:cNvSpPr/>
            <p:nvPr/>
          </p:nvSpPr>
          <p:spPr>
            <a:xfrm>
              <a:off x="5451676" y="5206292"/>
              <a:ext cx="5902124" cy="986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400" dirty="0">
                  <a:solidFill>
                    <a:schemeClr val="tx1"/>
                  </a:solidFill>
                </a:rPr>
                <a:t>Les </a:t>
              </a:r>
              <a:r>
                <a:rPr lang="en-GB" sz="1400" b="1" dirty="0">
                  <a:solidFill>
                    <a:srgbClr val="B63679"/>
                  </a:solidFill>
                </a:rPr>
                <a:t>tests </a:t>
              </a:r>
              <a:r>
                <a:rPr lang="en-GB" sz="1400" b="1" dirty="0" err="1">
                  <a:solidFill>
                    <a:srgbClr val="B63679"/>
                  </a:solidFill>
                </a:rPr>
                <a:t>d’aptitude</a:t>
              </a:r>
              <a:r>
                <a:rPr lang="en-GB" sz="1400" b="1" dirty="0">
                  <a:solidFill>
                    <a:srgbClr val="B63679"/>
                  </a:solidFill>
                </a:rPr>
                <a:t> </a:t>
              </a:r>
              <a:r>
                <a:rPr lang="en-GB" sz="1400" dirty="0" err="1" smtClean="0">
                  <a:solidFill>
                    <a:schemeClr val="tx1"/>
                  </a:solidFill>
                </a:rPr>
                <a:t>filtrent</a:t>
              </a:r>
              <a:r>
                <a:rPr lang="en-GB" sz="1400" dirty="0" smtClean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</a:rPr>
                <a:t>plus que les </a:t>
              </a:r>
              <a:r>
                <a:rPr lang="en-GB" sz="1400" b="1" dirty="0">
                  <a:solidFill>
                    <a:srgbClr val="BEBEBE"/>
                  </a:solidFill>
                </a:rPr>
                <a:t>TJS</a:t>
              </a:r>
              <a:r>
                <a:rPr lang="en-GB" sz="1400" dirty="0">
                  <a:solidFill>
                    <a:schemeClr val="tx1"/>
                  </a:solidFill>
                </a:rPr>
                <a:t>: </a:t>
              </a:r>
            </a:p>
            <a:p>
              <a:pPr marL="360363" indent="-180975">
                <a:buFont typeface="Arial" panose="020B0604020202020204" pitchFamily="34" charset="0"/>
                <a:buChar char="•"/>
              </a:pPr>
              <a:r>
                <a:rPr lang="en-GB" sz="1400" i="1" dirty="0">
                  <a:solidFill>
                    <a:schemeClr val="tx1"/>
                  </a:solidFill>
                </a:rPr>
                <a:t>23.4% </a:t>
              </a:r>
              <a:r>
                <a:rPr lang="en-GB" sz="1400" i="1" dirty="0" err="1">
                  <a:solidFill>
                    <a:schemeClr val="tx1"/>
                  </a:solidFill>
                </a:rPr>
                <a:t>réussissent</a:t>
              </a:r>
              <a:r>
                <a:rPr lang="en-GB" sz="1400" i="1" dirty="0">
                  <a:solidFill>
                    <a:schemeClr val="tx1"/>
                  </a:solidFill>
                </a:rPr>
                <a:t> </a:t>
              </a:r>
              <a:r>
                <a:rPr lang="en-GB" sz="1400" i="1" dirty="0" err="1">
                  <a:solidFill>
                    <a:schemeClr val="tx1"/>
                  </a:solidFill>
                </a:rPr>
                <a:t>tous</a:t>
              </a:r>
              <a:r>
                <a:rPr lang="en-GB" sz="1400" i="1" dirty="0">
                  <a:solidFill>
                    <a:schemeClr val="tx1"/>
                  </a:solidFill>
                </a:rPr>
                <a:t> les tests </a:t>
              </a:r>
              <a:r>
                <a:rPr lang="en-GB" sz="1400" i="1" dirty="0" err="1">
                  <a:solidFill>
                    <a:schemeClr val="tx1"/>
                  </a:solidFill>
                </a:rPr>
                <a:t>d’aptitude</a:t>
              </a:r>
              <a:r>
                <a:rPr lang="en-GB" sz="1400" i="1" dirty="0">
                  <a:solidFill>
                    <a:schemeClr val="tx1"/>
                  </a:solidFill>
                </a:rPr>
                <a:t> </a:t>
              </a:r>
              <a:r>
                <a:rPr lang="en-GB" sz="1400" i="1" dirty="0" err="1">
                  <a:solidFill>
                    <a:schemeClr val="tx1"/>
                  </a:solidFill>
                </a:rPr>
                <a:t>contre</a:t>
              </a:r>
              <a:r>
                <a:rPr lang="en-GB" sz="1400" i="1" dirty="0">
                  <a:solidFill>
                    <a:schemeClr val="tx1"/>
                  </a:solidFill>
                </a:rPr>
                <a:t> 76.5% pour les TJS</a:t>
              </a:r>
            </a:p>
            <a:p>
              <a:r>
                <a:rPr lang="en-GB" sz="1400" dirty="0">
                  <a:solidFill>
                    <a:schemeClr val="tx1"/>
                  </a:solidFill>
                </a:rPr>
                <a:t>Les </a:t>
              </a:r>
              <a:r>
                <a:rPr lang="en-GB" sz="1400" b="1" dirty="0">
                  <a:solidFill>
                    <a:srgbClr val="B63679"/>
                  </a:solidFill>
                </a:rPr>
                <a:t>tests </a:t>
              </a:r>
              <a:r>
                <a:rPr lang="en-GB" sz="1400" b="1" dirty="0" err="1">
                  <a:solidFill>
                    <a:srgbClr val="B63679"/>
                  </a:solidFill>
                </a:rPr>
                <a:t>d’aptitude</a:t>
              </a:r>
              <a:r>
                <a:rPr lang="en-GB" sz="1400" b="1" dirty="0">
                  <a:solidFill>
                    <a:srgbClr val="B63679"/>
                  </a:solidFill>
                </a:rPr>
                <a:t> </a:t>
              </a:r>
              <a:r>
                <a:rPr lang="en-GB" sz="1400" dirty="0" err="1">
                  <a:solidFill>
                    <a:schemeClr val="tx1"/>
                  </a:solidFill>
                </a:rPr>
                <a:t>sont</a:t>
              </a:r>
              <a:r>
                <a:rPr lang="en-GB" sz="1400" dirty="0">
                  <a:solidFill>
                    <a:schemeClr val="tx1"/>
                  </a:solidFill>
                </a:rPr>
                <a:t> les plus discriminants et les plus </a:t>
              </a:r>
              <a:r>
                <a:rPr lang="en-GB" sz="1400" dirty="0" err="1">
                  <a:solidFill>
                    <a:schemeClr val="tx1"/>
                  </a:solidFill>
                </a:rPr>
                <a:t>importants</a:t>
              </a:r>
              <a:r>
                <a:rPr lang="en-GB" sz="1400" dirty="0">
                  <a:solidFill>
                    <a:schemeClr val="tx1"/>
                  </a:solidFill>
                </a:rPr>
                <a:t>:</a:t>
              </a:r>
            </a:p>
            <a:p>
              <a:pPr marL="360363" indent="-180975">
                <a:buFont typeface="Arial" panose="020B0604020202020204" pitchFamily="34" charset="0"/>
                <a:buChar char="•"/>
              </a:pPr>
              <a:r>
                <a:rPr lang="en-GB" sz="1400" i="1" dirty="0">
                  <a:solidFill>
                    <a:schemeClr val="tx1"/>
                  </a:solidFill>
                </a:rPr>
                <a:t>Les tests de </a:t>
              </a:r>
              <a:r>
                <a:rPr lang="en-GB" sz="1400" i="1" dirty="0" err="1">
                  <a:solidFill>
                    <a:schemeClr val="tx1"/>
                  </a:solidFill>
                </a:rPr>
                <a:t>jugement</a:t>
              </a:r>
              <a:r>
                <a:rPr lang="en-GB" sz="1400" i="1" dirty="0">
                  <a:solidFill>
                    <a:schemeClr val="tx1"/>
                  </a:solidFill>
                </a:rPr>
                <a:t> </a:t>
              </a:r>
              <a:r>
                <a:rPr lang="en-GB" sz="1400" i="1" dirty="0" err="1">
                  <a:solidFill>
                    <a:schemeClr val="tx1"/>
                  </a:solidFill>
                </a:rPr>
                <a:t>situationnel</a:t>
              </a:r>
              <a:r>
                <a:rPr lang="en-GB" sz="1400" i="1" dirty="0">
                  <a:solidFill>
                    <a:schemeClr val="tx1"/>
                  </a:solidFill>
                </a:rPr>
                <a:t> </a:t>
              </a:r>
              <a:r>
                <a:rPr lang="en-GB" sz="1400" i="1" dirty="0" err="1">
                  <a:solidFill>
                    <a:schemeClr val="tx1"/>
                  </a:solidFill>
                </a:rPr>
                <a:t>cumulent</a:t>
              </a:r>
              <a:r>
                <a:rPr lang="en-GB" sz="1400" i="1" dirty="0">
                  <a:solidFill>
                    <a:schemeClr val="tx1"/>
                  </a:solidFill>
                </a:rPr>
                <a:t> </a:t>
              </a:r>
              <a:r>
                <a:rPr lang="en-GB" sz="1400" i="1" dirty="0" err="1">
                  <a:solidFill>
                    <a:schemeClr val="tx1"/>
                  </a:solidFill>
                </a:rPr>
                <a:t>moins</a:t>
              </a:r>
              <a:r>
                <a:rPr lang="en-GB" sz="1400" i="1" dirty="0">
                  <a:solidFill>
                    <a:schemeClr val="tx1"/>
                  </a:solidFill>
                </a:rPr>
                <a:t> de 10% </a:t>
              </a:r>
              <a:r>
                <a:rPr lang="en-GB" sz="1400" i="1" dirty="0" err="1">
                  <a:solidFill>
                    <a:schemeClr val="tx1"/>
                  </a:solidFill>
                </a:rPr>
                <a:t>d’importance</a:t>
              </a:r>
              <a:endParaRPr lang="en-GB" sz="1400" i="1" dirty="0">
                <a:solidFill>
                  <a:schemeClr val="tx1"/>
                </a:solidFill>
              </a:endParaRPr>
            </a:p>
            <a:p>
              <a:endParaRPr lang="en-GB" sz="14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451676" y="4874371"/>
              <a:ext cx="5902124" cy="336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600" b="1">
                  <a:solidFill>
                    <a:schemeClr val="tx1"/>
                  </a:solidFill>
                </a:rPr>
                <a:t>Importance des </a:t>
              </a:r>
              <a:r>
                <a:rPr lang="en-GB" sz="1600" b="1" err="1">
                  <a:solidFill>
                    <a:schemeClr val="tx1"/>
                  </a:solidFill>
                </a:rPr>
                <a:t>matières</a:t>
              </a:r>
              <a:r>
                <a:rPr lang="en-GB" sz="1600" b="1">
                  <a:solidFill>
                    <a:schemeClr val="tx1"/>
                  </a:solidFill>
                </a:rPr>
                <a:t> dans la </a:t>
              </a:r>
              <a:r>
                <a:rPr lang="en-GB" sz="1600" b="1" err="1">
                  <a:solidFill>
                    <a:schemeClr val="tx1"/>
                  </a:solidFill>
                </a:rPr>
                <a:t>sélection</a:t>
              </a:r>
              <a:endParaRPr lang="fr-BE" sz="16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6021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novative Sustainable busine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18E641BAE77741967968FBCADC9A10" ma:contentTypeVersion="12" ma:contentTypeDescription="Crée un document." ma:contentTypeScope="" ma:versionID="5970fd7cc1bdb9b8a3544ef1d9753800">
  <xsd:schema xmlns:xsd="http://www.w3.org/2001/XMLSchema" xmlns:xs="http://www.w3.org/2001/XMLSchema" xmlns:p="http://schemas.microsoft.com/office/2006/metadata/properties" xmlns:ns2="fa891f74-e76d-4946-b646-f48162791a5b" xmlns:ns3="a4cafdf8-7962-406a-b549-d23d8a32767e" targetNamespace="http://schemas.microsoft.com/office/2006/metadata/properties" ma:root="true" ma:fieldsID="b921bdb13b2c1496f2227cc2dc1001af" ns2:_="" ns3:_="">
    <xsd:import namespace="fa891f74-e76d-4946-b646-f48162791a5b"/>
    <xsd:import namespace="a4cafdf8-7962-406a-b549-d23d8a3276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891f74-e76d-4946-b646-f48162791a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a574ef16-3a30-4beb-bd52-58ad434210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afdf8-7962-406a-b549-d23d8a32767e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94cb6f55-a4d9-4030-b3ff-2df00ac5f242}" ma:internalName="TaxCatchAll" ma:showField="CatchAllData" ma:web="a4cafdf8-7962-406a-b549-d23d8a32767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4cafdf8-7962-406a-b549-d23d8a32767e" xsi:nil="true"/>
    <lcf76f155ced4ddcb4097134ff3c332f xmlns="fa891f74-e76d-4946-b646-f48162791a5b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F21F4E-B25B-48EC-BF83-5B8385ACA373}">
  <ds:schemaRefs>
    <ds:schemaRef ds:uri="a4cafdf8-7962-406a-b549-d23d8a32767e"/>
    <ds:schemaRef ds:uri="fa891f74-e76d-4946-b646-f48162791a5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2CDB683-EA42-4F61-8966-A7591D3A52D9}">
  <ds:schemaRefs>
    <ds:schemaRef ds:uri="http://purl.org/dc/elements/1.1/"/>
    <ds:schemaRef ds:uri="a4cafdf8-7962-406a-b549-d23d8a32767e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fa891f74-e76d-4946-b646-f48162791a5b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A71C87D-D31A-479A-803A-07211DECE0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2030</TotalTime>
  <Words>4235</Words>
  <Application>Microsoft Office PowerPoint</Application>
  <PresentationFormat>Grand écran</PresentationFormat>
  <Paragraphs>661</Paragraphs>
  <Slides>43</Slides>
  <Notes>28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Wingdings</vt:lpstr>
      <vt:lpstr>Thème Office</vt:lpstr>
      <vt:lpstr>Innovative Sustainable business</vt:lpstr>
      <vt:lpstr>Présentation PowerPoint</vt:lpstr>
      <vt:lpstr>Présentation PowerPoint</vt:lpstr>
      <vt:lpstr>Contexte | L’examen d’entrée s’inscrit dans la problématique plus large de l’équité de l’enseignement en termes d’accès et de réussite</vt:lpstr>
      <vt:lpstr>Contexte | L’examen d’entrée s’inscrit dans la problématique plus large de l’équité de l’enseignement en termes d’accès et de réussite</vt:lpstr>
      <vt:lpstr>Méthodologie | L’indice socio-économique nous permet de lier l’impact direct et indirect de l’examen d’entrée sur le mix social</vt:lpstr>
      <vt:lpstr>Méthodologie | L’indice socio-économique nous permet de lier l’impact direct et indirect de l’examen d’entrée sur le mix social</vt:lpstr>
      <vt:lpstr>Impact direct | Les taux de réussite changent drastiquement en fonction de l’ISE, principalement à cause des tests d’aptitude</vt:lpstr>
      <vt:lpstr>Impact direct | Les taux de réussite changent drastiquement en fonction de l’ISE, principalement à cause des tests d’aptitude</vt:lpstr>
      <vt:lpstr>Impact direct | Les taux de réussite changent drastiquement en fonction de l’ISE, principalement à cause des tests d’aptitude</vt:lpstr>
      <vt:lpstr>Impact direct | Les taux de réussite changent drastiquement en fonction de l’ISE, principalement à cause des tests d’aptitude</vt:lpstr>
      <vt:lpstr>Impact indirect | Les taux de réussite et de diplomation augmentent drastiquement, et la corrélation entre diplomation et ISE s’atténue</vt:lpstr>
      <vt:lpstr>Impact indirect | Les taux de réussite et de diplomation augmentent drastiquement, et la corrélation entre diplomation et ISE s’atténue</vt:lpstr>
      <vt:lpstr>Impact indirect | Les taux de réussite et de diplomation augmentent drastiquement, et la corrélation entre diplomation et ISE s’atténue</vt:lpstr>
      <vt:lpstr>Impact indirect | Les taux de réussite et de diplomation augmentent drastiquement, et la corrélation entre diplomation et ISE s’atténue</vt:lpstr>
      <vt:lpstr>Impact indirect | Les taux de réussite et de diplomation augmentent drastiquement, et la corrélation entre diplomation et ISE s’atténue</vt:lpstr>
      <vt:lpstr>Impact indirect | Les taux de réussite et de diplomation augmentent drastiquement, et la corrélation entre diplomation et ISE s’atténue</vt:lpstr>
      <vt:lpstr>Impact indirect | Les taux de réussite et de diplomation augmentent drastiquement, et la corrélation entre diplomation et ISE s’atténue</vt:lpstr>
      <vt:lpstr>Impact global | L’examen d’entrée atténue les discriminations à l’horizon de la diplomation malgré la discrimination à l’admission</vt:lpstr>
      <vt:lpstr>Impact global | L’examen d’entrée atténue les discriminations à l’horizon de la diplomation malgré la discrimination à l’admission</vt:lpstr>
      <vt:lpstr>Impact global | L’examen d’entrée atténue les discriminations à l’horizon de la diplomation malgré la discrimination à l’admission</vt:lpstr>
      <vt:lpstr>Conclusion | Le filtre double a un impact favorable aux étudiants défavorisés, ce qui devrait être vérifié à l’échelle de la région</vt:lpstr>
      <vt:lpstr>Conclusion | Le filtre double a un impact favorable aux étudiants défavorisés, ce qui devrait être vérifié à l’échelle de la région</vt:lpstr>
      <vt:lpstr>Conclusion | Le filtre double a un impact favorable aux étudiants défavorisés, ce qui devrait être vérifié à l’échelle de la région</vt:lpstr>
      <vt:lpstr>Conclusion | Le filtre double a un impact favorable aux étudiants défavorisés, ce qui devrait être vérifié à l’échelle de la région</vt:lpstr>
      <vt:lpstr>Présentation PowerPoint</vt:lpstr>
      <vt:lpstr>Slides de support | Liste du contenu</vt:lpstr>
      <vt:lpstr>Littérature | Évaluation de l’examen d’entrée sur base de la littérature</vt:lpstr>
      <vt:lpstr>Littérature | Modalités adoptées ailleurs en Europe</vt:lpstr>
      <vt:lpstr>Méthodologie | Documentation des variables utilisées</vt:lpstr>
      <vt:lpstr>Méthodologie | Résumé de la méthodologie pour les deux parties du cas d’étude</vt:lpstr>
      <vt:lpstr>Impact direct | Modélisation des chances de réussite de l’examen d’entrée en fonction du profil du candidat</vt:lpstr>
      <vt:lpstr>Impact direct | Biais de genre dans les stratégies de réponse à l’examen d’entrée</vt:lpstr>
      <vt:lpstr>Impact direct | Biais de genre dans les stratégies de réponse à l’examen d’entrée</vt:lpstr>
      <vt:lpstr>Impact direct | Biais de genre dans les stratégies de réponse à l’examen d’entrée</vt:lpstr>
      <vt:lpstr>Impact direct | Modélisation de l’importance des différentes matières et parties dans la sélection des étudiants</vt:lpstr>
      <vt:lpstr>Impact direct | Modélisation de l’importance des différentes matières et parties dans la sélection des étudiants</vt:lpstr>
      <vt:lpstr>Impact direct | Conséquences du passage à un concours à l’entrée sur le mix social des lauréats</vt:lpstr>
      <vt:lpstr>Impact indirect | Pouvoir prédictif de la réussite en première année de cycle sur l’obtention d’un diplôme à temps</vt:lpstr>
      <vt:lpstr>Impact indirect | Évolution des profils de risques dans les trois premières années du premier cycle supérieur</vt:lpstr>
      <vt:lpstr>Impact indirect | Similitudes entre les parcours en médecine et dentisterie et en sciences de l’ingénieur</vt:lpstr>
      <vt:lpstr>Impact indirect | Modélisation des risques d’abandon et de diplomation dans le premier cycle supérieur</vt:lpstr>
      <vt:lpstr>Conclusion | Disponibilité des données pour le premier cycle supérieur</vt:lpstr>
      <vt:lpstr>Conclusion | Fonctionnement du code utilisé pour écrire le mémoire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Mathieu Demarets</dc:creator>
  <cp:lastModifiedBy>DEMARETS  Mathieu</cp:lastModifiedBy>
  <cp:revision>245</cp:revision>
  <dcterms:created xsi:type="dcterms:W3CDTF">2022-04-21T10:01:33Z</dcterms:created>
  <dcterms:modified xsi:type="dcterms:W3CDTF">2023-06-21T11:25:33Z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0x010100C618E641BAE77741967968FBCADC9A10</vt:lpwstr>
  </property>
  <property fmtid="{D5CDD505-2E9C-101B-9397-08002B2CF9AE}" pid="3" name="MediaServiceImageTags">
    <vt:lpwstr/>
  </property>
</Properties>
</file>